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1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83" r:id="rId15"/>
    <p:sldId id="284" r:id="rId16"/>
    <p:sldId id="285" r:id="rId17"/>
    <p:sldId id="286" r:id="rId18"/>
    <p:sldId id="287" r:id="rId19"/>
    <p:sldId id="276" r:id="rId20"/>
    <p:sldId id="277" r:id="rId21"/>
    <p:sldId id="278" r:id="rId22"/>
    <p:sldId id="279" r:id="rId23"/>
    <p:sldId id="280" r:id="rId24"/>
    <p:sldId id="288" r:id="rId25"/>
    <p:sldId id="289" r:id="rId26"/>
    <p:sldId id="290" r:id="rId27"/>
    <p:sldId id="291" r:id="rId28"/>
    <p:sldId id="29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807BDF-041E-469B-8707-98D3B4275376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1CD9E7-E87F-4DC5-A748-945BD2A8D2DE}">
      <dgm:prSet phldrT="[Текст]"/>
      <dgm:spPr/>
      <dgm:t>
        <a:bodyPr/>
        <a:lstStyle/>
        <a:p>
          <a:r>
            <a:rPr lang="ru-RU" dirty="0"/>
            <a:t>ИИ</a:t>
          </a:r>
        </a:p>
      </dgm:t>
    </dgm:pt>
    <dgm:pt modelId="{B5D10A3F-F158-47A2-B35A-071D3B3EE889}" type="parTrans" cxnId="{E3932F32-24BC-4527-A020-463E2B1A8D97}">
      <dgm:prSet/>
      <dgm:spPr/>
      <dgm:t>
        <a:bodyPr/>
        <a:lstStyle/>
        <a:p>
          <a:endParaRPr lang="ru-RU"/>
        </a:p>
      </dgm:t>
    </dgm:pt>
    <dgm:pt modelId="{B9A9C592-8B74-40CA-9BAC-BFFDF46B57F4}" type="sibTrans" cxnId="{E3932F32-24BC-4527-A020-463E2B1A8D97}">
      <dgm:prSet/>
      <dgm:spPr/>
      <dgm:t>
        <a:bodyPr/>
        <a:lstStyle/>
        <a:p>
          <a:endParaRPr lang="ru-RU"/>
        </a:p>
      </dgm:t>
    </dgm:pt>
    <dgm:pt modelId="{7A668069-55BC-4D33-A191-875A68599AA5}">
      <dgm:prSet phldrT="[Текст]"/>
      <dgm:spPr/>
      <dgm:t>
        <a:bodyPr/>
        <a:lstStyle/>
        <a:p>
          <a:r>
            <a:rPr lang="ru-RU" dirty="0"/>
            <a:t>Делегирование</a:t>
          </a:r>
        </a:p>
      </dgm:t>
    </dgm:pt>
    <dgm:pt modelId="{80767750-C8B3-4047-A77E-B03E775D4396}" type="parTrans" cxnId="{75C5E768-DD02-4B27-8979-A3AE6084658E}">
      <dgm:prSet/>
      <dgm:spPr/>
      <dgm:t>
        <a:bodyPr/>
        <a:lstStyle/>
        <a:p>
          <a:endParaRPr lang="ru-RU"/>
        </a:p>
      </dgm:t>
    </dgm:pt>
    <dgm:pt modelId="{8A3E1DC9-352A-4F46-8255-E68A7562795F}" type="sibTrans" cxnId="{75C5E768-DD02-4B27-8979-A3AE6084658E}">
      <dgm:prSet/>
      <dgm:spPr/>
      <dgm:t>
        <a:bodyPr/>
        <a:lstStyle/>
        <a:p>
          <a:endParaRPr lang="ru-RU"/>
        </a:p>
      </dgm:t>
    </dgm:pt>
    <dgm:pt modelId="{2180B92F-5BE9-4D0B-8E1E-D98FACAEB55E}">
      <dgm:prSet phldrT="[Текст]"/>
      <dgm:spPr/>
      <dgm:t>
        <a:bodyPr/>
        <a:lstStyle/>
        <a:p>
          <a:r>
            <a:rPr lang="ru-RU" dirty="0"/>
            <a:t>Волшебный </a:t>
          </a:r>
          <a:r>
            <a:rPr lang="ru-RU" dirty="0" err="1"/>
            <a:t>помощние</a:t>
          </a:r>
          <a:endParaRPr lang="ru-RU" dirty="0"/>
        </a:p>
      </dgm:t>
    </dgm:pt>
    <dgm:pt modelId="{4E91749D-ACB3-4642-AE16-4632071D0047}" type="parTrans" cxnId="{CA9AE122-88F9-48BC-A504-B07C816AB513}">
      <dgm:prSet/>
      <dgm:spPr/>
      <dgm:t>
        <a:bodyPr/>
        <a:lstStyle/>
        <a:p>
          <a:endParaRPr lang="ru-RU"/>
        </a:p>
      </dgm:t>
    </dgm:pt>
    <dgm:pt modelId="{3E5FECCB-F5BD-4D2E-B328-132E47149A03}" type="sibTrans" cxnId="{CA9AE122-88F9-48BC-A504-B07C816AB513}">
      <dgm:prSet/>
      <dgm:spPr/>
      <dgm:t>
        <a:bodyPr/>
        <a:lstStyle/>
        <a:p>
          <a:endParaRPr lang="ru-RU"/>
        </a:p>
      </dgm:t>
    </dgm:pt>
    <dgm:pt modelId="{70F80ED6-4044-48BF-A3BE-AC1D786A4B21}">
      <dgm:prSet phldrT="[Текст]"/>
      <dgm:spPr/>
      <dgm:t>
        <a:bodyPr/>
        <a:lstStyle/>
        <a:p>
          <a:r>
            <a:rPr lang="ru-RU" dirty="0"/>
            <a:t>обман</a:t>
          </a:r>
        </a:p>
      </dgm:t>
    </dgm:pt>
    <dgm:pt modelId="{EE73994C-AD3D-4CFF-9EDA-1DE5C1F0283D}" type="parTrans" cxnId="{4E443DAB-A804-4EEC-A80A-20059C555394}">
      <dgm:prSet/>
      <dgm:spPr/>
      <dgm:t>
        <a:bodyPr/>
        <a:lstStyle/>
        <a:p>
          <a:endParaRPr lang="ru-RU"/>
        </a:p>
      </dgm:t>
    </dgm:pt>
    <dgm:pt modelId="{0B3EDA41-EF67-4719-8F23-A86FF38DAA1D}" type="sibTrans" cxnId="{4E443DAB-A804-4EEC-A80A-20059C555394}">
      <dgm:prSet/>
      <dgm:spPr/>
      <dgm:t>
        <a:bodyPr/>
        <a:lstStyle/>
        <a:p>
          <a:endParaRPr lang="ru-RU"/>
        </a:p>
      </dgm:t>
    </dgm:pt>
    <dgm:pt modelId="{85E5B2C9-DF16-4366-8AE7-37591427382A}" type="pres">
      <dgm:prSet presAssocID="{CE807BDF-041E-469B-8707-98D3B4275376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C8EA9A7C-DE1E-471C-9114-14324F3D6846}" type="pres">
      <dgm:prSet presAssocID="{301CD9E7-E87F-4DC5-A748-945BD2A8D2DE}" presName="singleCycle" presStyleCnt="0"/>
      <dgm:spPr/>
    </dgm:pt>
    <dgm:pt modelId="{5F410DFC-F809-4AD0-8BFD-E0F21FBAC5C8}" type="pres">
      <dgm:prSet presAssocID="{301CD9E7-E87F-4DC5-A748-945BD2A8D2DE}" presName="singleCenter" presStyleLbl="node1" presStyleIdx="0" presStyleCnt="4" custLinFactNeighborX="-1662" custLinFactNeighborY="-9192">
        <dgm:presLayoutVars>
          <dgm:chMax val="7"/>
          <dgm:chPref val="7"/>
        </dgm:presLayoutVars>
      </dgm:prSet>
      <dgm:spPr/>
    </dgm:pt>
    <dgm:pt modelId="{D346128F-1811-4AB1-AC72-1921F82EC4EC}" type="pres">
      <dgm:prSet presAssocID="{80767750-C8B3-4047-A77E-B03E775D4396}" presName="Name56" presStyleLbl="parChTrans1D2" presStyleIdx="0" presStyleCnt="3"/>
      <dgm:spPr/>
    </dgm:pt>
    <dgm:pt modelId="{E0BFDC01-2CC4-42CE-A4EB-280160C9C08F}" type="pres">
      <dgm:prSet presAssocID="{7A668069-55BC-4D33-A191-875A68599AA5}" presName="text0" presStyleLbl="node1" presStyleIdx="1" presStyleCnt="4" custScaleX="507496" custScaleY="87458" custRadScaleRad="97626" custRadScaleInc="0">
        <dgm:presLayoutVars>
          <dgm:bulletEnabled val="1"/>
        </dgm:presLayoutVars>
      </dgm:prSet>
      <dgm:spPr/>
    </dgm:pt>
    <dgm:pt modelId="{611AB1CF-2910-4641-A442-8DCA865DE2E6}" type="pres">
      <dgm:prSet presAssocID="{4E91749D-ACB3-4642-AE16-4632071D0047}" presName="Name56" presStyleLbl="parChTrans1D2" presStyleIdx="1" presStyleCnt="3"/>
      <dgm:spPr/>
    </dgm:pt>
    <dgm:pt modelId="{F7359D04-D830-4BF3-B5F9-235CA394284A}" type="pres">
      <dgm:prSet presAssocID="{2180B92F-5BE9-4D0B-8E1E-D98FACAEB55E}" presName="text0" presStyleLbl="node1" presStyleIdx="2" presStyleCnt="4" custScaleX="269297" custScaleY="144894" custRadScaleRad="122013" custRadScaleInc="-9680">
        <dgm:presLayoutVars>
          <dgm:bulletEnabled val="1"/>
        </dgm:presLayoutVars>
      </dgm:prSet>
      <dgm:spPr/>
    </dgm:pt>
    <dgm:pt modelId="{7EFAAD00-DBE8-40B1-B6A1-4324A5A16163}" type="pres">
      <dgm:prSet presAssocID="{EE73994C-AD3D-4CFF-9EDA-1DE5C1F0283D}" presName="Name56" presStyleLbl="parChTrans1D2" presStyleIdx="2" presStyleCnt="3"/>
      <dgm:spPr/>
    </dgm:pt>
    <dgm:pt modelId="{BA82B5EC-3AAE-496A-AD90-58F7BA7026D2}" type="pres">
      <dgm:prSet presAssocID="{70F80ED6-4044-48BF-A3BE-AC1D786A4B21}" presName="text0" presStyleLbl="node1" presStyleIdx="3" presStyleCnt="4" custScaleX="319396" custScaleY="111371" custRadScaleRad="101236" custRadScaleInc="672">
        <dgm:presLayoutVars>
          <dgm:bulletEnabled val="1"/>
        </dgm:presLayoutVars>
      </dgm:prSet>
      <dgm:spPr/>
    </dgm:pt>
  </dgm:ptLst>
  <dgm:cxnLst>
    <dgm:cxn modelId="{8D8AF110-8796-4A5A-B1D9-30162FB99629}" type="presOf" srcId="{7A668069-55BC-4D33-A191-875A68599AA5}" destId="{E0BFDC01-2CC4-42CE-A4EB-280160C9C08F}" srcOrd="0" destOrd="0" presId="urn:microsoft.com/office/officeart/2008/layout/RadialCluster"/>
    <dgm:cxn modelId="{CA9AE122-88F9-48BC-A504-B07C816AB513}" srcId="{301CD9E7-E87F-4DC5-A748-945BD2A8D2DE}" destId="{2180B92F-5BE9-4D0B-8E1E-D98FACAEB55E}" srcOrd="1" destOrd="0" parTransId="{4E91749D-ACB3-4642-AE16-4632071D0047}" sibTransId="{3E5FECCB-F5BD-4D2E-B328-132E47149A03}"/>
    <dgm:cxn modelId="{E3932F32-24BC-4527-A020-463E2B1A8D97}" srcId="{CE807BDF-041E-469B-8707-98D3B4275376}" destId="{301CD9E7-E87F-4DC5-A748-945BD2A8D2DE}" srcOrd="0" destOrd="0" parTransId="{B5D10A3F-F158-47A2-B35A-071D3B3EE889}" sibTransId="{B9A9C592-8B74-40CA-9BAC-BFFDF46B57F4}"/>
    <dgm:cxn modelId="{75C5E768-DD02-4B27-8979-A3AE6084658E}" srcId="{301CD9E7-E87F-4DC5-A748-945BD2A8D2DE}" destId="{7A668069-55BC-4D33-A191-875A68599AA5}" srcOrd="0" destOrd="0" parTransId="{80767750-C8B3-4047-A77E-B03E775D4396}" sibTransId="{8A3E1DC9-352A-4F46-8255-E68A7562795F}"/>
    <dgm:cxn modelId="{846D2E6D-E798-4607-8651-6A6C5C52E7F4}" type="presOf" srcId="{301CD9E7-E87F-4DC5-A748-945BD2A8D2DE}" destId="{5F410DFC-F809-4AD0-8BFD-E0F21FBAC5C8}" srcOrd="0" destOrd="0" presId="urn:microsoft.com/office/officeart/2008/layout/RadialCluster"/>
    <dgm:cxn modelId="{5BCB0E75-C1CC-415E-82C1-76CD46E4F6FD}" type="presOf" srcId="{2180B92F-5BE9-4D0B-8E1E-D98FACAEB55E}" destId="{F7359D04-D830-4BF3-B5F9-235CA394284A}" srcOrd="0" destOrd="0" presId="urn:microsoft.com/office/officeart/2008/layout/RadialCluster"/>
    <dgm:cxn modelId="{A98EB17E-B824-4A37-962A-C46B7CCD1780}" type="presOf" srcId="{70F80ED6-4044-48BF-A3BE-AC1D786A4B21}" destId="{BA82B5EC-3AAE-496A-AD90-58F7BA7026D2}" srcOrd="0" destOrd="0" presId="urn:microsoft.com/office/officeart/2008/layout/RadialCluster"/>
    <dgm:cxn modelId="{4E443DAB-A804-4EEC-A80A-20059C555394}" srcId="{301CD9E7-E87F-4DC5-A748-945BD2A8D2DE}" destId="{70F80ED6-4044-48BF-A3BE-AC1D786A4B21}" srcOrd="2" destOrd="0" parTransId="{EE73994C-AD3D-4CFF-9EDA-1DE5C1F0283D}" sibTransId="{0B3EDA41-EF67-4719-8F23-A86FF38DAA1D}"/>
    <dgm:cxn modelId="{1839A3AD-555C-497E-9013-5C6DD9D581E7}" type="presOf" srcId="{4E91749D-ACB3-4642-AE16-4632071D0047}" destId="{611AB1CF-2910-4641-A442-8DCA865DE2E6}" srcOrd="0" destOrd="0" presId="urn:microsoft.com/office/officeart/2008/layout/RadialCluster"/>
    <dgm:cxn modelId="{21769AB1-9F48-42F3-82DD-A437376F8E1F}" type="presOf" srcId="{CE807BDF-041E-469B-8707-98D3B4275376}" destId="{85E5B2C9-DF16-4366-8AE7-37591427382A}" srcOrd="0" destOrd="0" presId="urn:microsoft.com/office/officeart/2008/layout/RadialCluster"/>
    <dgm:cxn modelId="{478720F1-62D8-4B28-B802-D81B8F87DD90}" type="presOf" srcId="{80767750-C8B3-4047-A77E-B03E775D4396}" destId="{D346128F-1811-4AB1-AC72-1921F82EC4EC}" srcOrd="0" destOrd="0" presId="urn:microsoft.com/office/officeart/2008/layout/RadialCluster"/>
    <dgm:cxn modelId="{8FECF8FC-A55D-499C-9E57-9D750280F604}" type="presOf" srcId="{EE73994C-AD3D-4CFF-9EDA-1DE5C1F0283D}" destId="{7EFAAD00-DBE8-40B1-B6A1-4324A5A16163}" srcOrd="0" destOrd="0" presId="urn:microsoft.com/office/officeart/2008/layout/RadialCluster"/>
    <dgm:cxn modelId="{FECFAC0E-F6D4-4A46-BFA9-B915D3200628}" type="presParOf" srcId="{85E5B2C9-DF16-4366-8AE7-37591427382A}" destId="{C8EA9A7C-DE1E-471C-9114-14324F3D6846}" srcOrd="0" destOrd="0" presId="urn:microsoft.com/office/officeart/2008/layout/RadialCluster"/>
    <dgm:cxn modelId="{D8BBC3EA-95F7-45D9-A7BD-5EA111BBE4DC}" type="presParOf" srcId="{C8EA9A7C-DE1E-471C-9114-14324F3D6846}" destId="{5F410DFC-F809-4AD0-8BFD-E0F21FBAC5C8}" srcOrd="0" destOrd="0" presId="urn:microsoft.com/office/officeart/2008/layout/RadialCluster"/>
    <dgm:cxn modelId="{1E6FA171-742B-47F6-BC0F-BDE86BBE86FB}" type="presParOf" srcId="{C8EA9A7C-DE1E-471C-9114-14324F3D6846}" destId="{D346128F-1811-4AB1-AC72-1921F82EC4EC}" srcOrd="1" destOrd="0" presId="urn:microsoft.com/office/officeart/2008/layout/RadialCluster"/>
    <dgm:cxn modelId="{68FE788A-A3D1-4C23-9728-C029D7D615B4}" type="presParOf" srcId="{C8EA9A7C-DE1E-471C-9114-14324F3D6846}" destId="{E0BFDC01-2CC4-42CE-A4EB-280160C9C08F}" srcOrd="2" destOrd="0" presId="urn:microsoft.com/office/officeart/2008/layout/RadialCluster"/>
    <dgm:cxn modelId="{4D26E156-037A-424F-88E4-1FC53BAC2EAF}" type="presParOf" srcId="{C8EA9A7C-DE1E-471C-9114-14324F3D6846}" destId="{611AB1CF-2910-4641-A442-8DCA865DE2E6}" srcOrd="3" destOrd="0" presId="urn:microsoft.com/office/officeart/2008/layout/RadialCluster"/>
    <dgm:cxn modelId="{907B0A08-08CF-40DA-AD73-25CE8EBA1D7A}" type="presParOf" srcId="{C8EA9A7C-DE1E-471C-9114-14324F3D6846}" destId="{F7359D04-D830-4BF3-B5F9-235CA394284A}" srcOrd="4" destOrd="0" presId="urn:microsoft.com/office/officeart/2008/layout/RadialCluster"/>
    <dgm:cxn modelId="{CE46C146-D653-4825-943B-E4BB95AFFD2B}" type="presParOf" srcId="{C8EA9A7C-DE1E-471C-9114-14324F3D6846}" destId="{7EFAAD00-DBE8-40B1-B6A1-4324A5A16163}" srcOrd="5" destOrd="0" presId="urn:microsoft.com/office/officeart/2008/layout/RadialCluster"/>
    <dgm:cxn modelId="{A0DE80EC-45CE-4042-9AE5-8A8747DF0477}" type="presParOf" srcId="{C8EA9A7C-DE1E-471C-9114-14324F3D6846}" destId="{BA82B5EC-3AAE-496A-AD90-58F7BA7026D2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7C7994-FC78-4C68-B937-D751C6FDC0CA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407538-262E-4298-91F5-B6DEC15D709F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76F2BA51-3A82-4314-965B-CDF01CB28BF3}" type="parTrans" cxnId="{8F55ACAE-5B76-4FFE-BC38-B9360BA5D743}">
      <dgm:prSet/>
      <dgm:spPr/>
      <dgm:t>
        <a:bodyPr/>
        <a:lstStyle/>
        <a:p>
          <a:endParaRPr lang="ru-RU"/>
        </a:p>
      </dgm:t>
    </dgm:pt>
    <dgm:pt modelId="{7A6EC3B8-1A88-4E38-9B13-469DF7F02D27}" type="sibTrans" cxnId="{8F55ACAE-5B76-4FFE-BC38-B9360BA5D743}">
      <dgm:prSet/>
      <dgm:spPr/>
      <dgm:t>
        <a:bodyPr/>
        <a:lstStyle/>
        <a:p>
          <a:endParaRPr lang="ru-RU"/>
        </a:p>
      </dgm:t>
    </dgm:pt>
    <dgm:pt modelId="{20E506E5-537C-42A4-B455-4F1FB0F05824}">
      <dgm:prSet phldrT="[Текст]"/>
      <dgm:spPr/>
      <dgm:t>
        <a:bodyPr/>
        <a:lstStyle/>
        <a:p>
          <a:r>
            <a:rPr lang="ru-RU" dirty="0"/>
            <a:t>Вычленение параметров лингвистических моделей, релевантных для </a:t>
          </a:r>
          <a:r>
            <a:rPr lang="en-US" dirty="0"/>
            <a:t>NLP</a:t>
          </a:r>
          <a:endParaRPr lang="ru-RU" dirty="0"/>
        </a:p>
      </dgm:t>
    </dgm:pt>
    <dgm:pt modelId="{677A046E-13D1-4EF5-86DD-4B70CF682176}" type="parTrans" cxnId="{45382C14-BEA2-46E7-B313-41A968697CA0}">
      <dgm:prSet/>
      <dgm:spPr/>
      <dgm:t>
        <a:bodyPr/>
        <a:lstStyle/>
        <a:p>
          <a:endParaRPr lang="ru-RU"/>
        </a:p>
      </dgm:t>
    </dgm:pt>
    <dgm:pt modelId="{C5E9DC83-8D15-49D2-A8EF-D9689DD4095D}" type="sibTrans" cxnId="{45382C14-BEA2-46E7-B313-41A968697CA0}">
      <dgm:prSet/>
      <dgm:spPr/>
      <dgm:t>
        <a:bodyPr/>
        <a:lstStyle/>
        <a:p>
          <a:endParaRPr lang="ru-RU"/>
        </a:p>
      </dgm:t>
    </dgm:pt>
    <dgm:pt modelId="{0D8DFAC8-12C4-4846-8EFA-B9BE7796C3D9}">
      <dgm:prSet phldrT="[Текст]" phldr="1"/>
      <dgm:spPr/>
      <dgm:t>
        <a:bodyPr/>
        <a:lstStyle/>
        <a:p>
          <a:endParaRPr lang="ru-RU"/>
        </a:p>
      </dgm:t>
    </dgm:pt>
    <dgm:pt modelId="{26C092DD-AB61-4B41-9A84-102E30E75AB9}" type="parTrans" cxnId="{5237D77C-170F-4629-A0B2-8254634655EC}">
      <dgm:prSet/>
      <dgm:spPr/>
      <dgm:t>
        <a:bodyPr/>
        <a:lstStyle/>
        <a:p>
          <a:endParaRPr lang="ru-RU"/>
        </a:p>
      </dgm:t>
    </dgm:pt>
    <dgm:pt modelId="{0F5EC5F4-A589-4F41-B027-330024DAB37B}" type="sibTrans" cxnId="{5237D77C-170F-4629-A0B2-8254634655EC}">
      <dgm:prSet/>
      <dgm:spPr/>
      <dgm:t>
        <a:bodyPr/>
        <a:lstStyle/>
        <a:p>
          <a:endParaRPr lang="ru-RU"/>
        </a:p>
      </dgm:t>
    </dgm:pt>
    <dgm:pt modelId="{0702918F-767A-488B-9FDF-18228223B28A}">
      <dgm:prSet phldrT="[Текст]"/>
      <dgm:spPr/>
      <dgm:t>
        <a:bodyPr/>
        <a:lstStyle/>
        <a:p>
          <a:r>
            <a:rPr lang="en-US" dirty="0"/>
            <a:t>2</a:t>
          </a:r>
          <a:endParaRPr lang="ru-RU" dirty="0"/>
        </a:p>
      </dgm:t>
    </dgm:pt>
    <dgm:pt modelId="{54A5BCD0-9EFC-4995-A23D-6806DD85ED4E}" type="parTrans" cxnId="{A1227F0E-2E37-4605-8CAE-88B5144E2F0B}">
      <dgm:prSet/>
      <dgm:spPr/>
      <dgm:t>
        <a:bodyPr/>
        <a:lstStyle/>
        <a:p>
          <a:endParaRPr lang="ru-RU"/>
        </a:p>
      </dgm:t>
    </dgm:pt>
    <dgm:pt modelId="{42DF2892-AA34-4319-94E7-6BDBC1E7F561}" type="sibTrans" cxnId="{A1227F0E-2E37-4605-8CAE-88B5144E2F0B}">
      <dgm:prSet/>
      <dgm:spPr/>
      <dgm:t>
        <a:bodyPr/>
        <a:lstStyle/>
        <a:p>
          <a:endParaRPr lang="ru-RU"/>
        </a:p>
      </dgm:t>
    </dgm:pt>
    <dgm:pt modelId="{272E4A82-BF58-441A-8C47-5BD40405EC50}">
      <dgm:prSet phldrT="[Текст]"/>
      <dgm:spPr/>
      <dgm:t>
        <a:bodyPr/>
        <a:lstStyle/>
        <a:p>
          <a:r>
            <a:rPr lang="ru-RU" dirty="0"/>
            <a:t>Тестирование практических занятиях со студентами магистрантами инструментов  ИИ. ( рассуждения, визуализации) на гетерогенных текстов</a:t>
          </a:r>
        </a:p>
      </dgm:t>
    </dgm:pt>
    <dgm:pt modelId="{90C8102C-CDAD-455C-8468-FFFF860A41C4}" type="parTrans" cxnId="{8003862B-21D9-4FD3-9049-7545D6748891}">
      <dgm:prSet/>
      <dgm:spPr/>
      <dgm:t>
        <a:bodyPr/>
        <a:lstStyle/>
        <a:p>
          <a:endParaRPr lang="ru-RU"/>
        </a:p>
      </dgm:t>
    </dgm:pt>
    <dgm:pt modelId="{ADEB807A-721E-4FF7-A024-574E55E1E6E3}" type="sibTrans" cxnId="{8003862B-21D9-4FD3-9049-7545D6748891}">
      <dgm:prSet/>
      <dgm:spPr/>
      <dgm:t>
        <a:bodyPr/>
        <a:lstStyle/>
        <a:p>
          <a:endParaRPr lang="ru-RU"/>
        </a:p>
      </dgm:t>
    </dgm:pt>
    <dgm:pt modelId="{E9CFA5E9-C40F-4F00-A4FB-23369A301E37}">
      <dgm:prSet phldrT="[Текст]" phldr="1"/>
      <dgm:spPr/>
      <dgm:t>
        <a:bodyPr/>
        <a:lstStyle/>
        <a:p>
          <a:endParaRPr lang="ru-RU"/>
        </a:p>
      </dgm:t>
    </dgm:pt>
    <dgm:pt modelId="{BA89DF8F-FEC8-41ED-B13E-9375A317B7B8}" type="parTrans" cxnId="{BC02C104-7BE7-49E6-89C3-F8E3002B39A0}">
      <dgm:prSet/>
      <dgm:spPr/>
      <dgm:t>
        <a:bodyPr/>
        <a:lstStyle/>
        <a:p>
          <a:endParaRPr lang="ru-RU"/>
        </a:p>
      </dgm:t>
    </dgm:pt>
    <dgm:pt modelId="{6FC50CDE-83C9-4EEA-B8CE-1EB42E92AA8C}" type="sibTrans" cxnId="{BC02C104-7BE7-49E6-89C3-F8E3002B39A0}">
      <dgm:prSet/>
      <dgm:spPr/>
      <dgm:t>
        <a:bodyPr/>
        <a:lstStyle/>
        <a:p>
          <a:endParaRPr lang="ru-RU"/>
        </a:p>
      </dgm:t>
    </dgm:pt>
    <dgm:pt modelId="{67681448-7C45-4C23-A951-C9BB203CB3B8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E82D4644-7DBA-483F-97AC-F82038E42E1C}" type="parTrans" cxnId="{6A9CF2A7-C169-43E1-8032-FBF163E5EF25}">
      <dgm:prSet/>
      <dgm:spPr/>
      <dgm:t>
        <a:bodyPr/>
        <a:lstStyle/>
        <a:p>
          <a:endParaRPr lang="ru-RU"/>
        </a:p>
      </dgm:t>
    </dgm:pt>
    <dgm:pt modelId="{D273E4CB-DE6A-4E20-A532-083C82ADB8E1}" type="sibTrans" cxnId="{6A9CF2A7-C169-43E1-8032-FBF163E5EF25}">
      <dgm:prSet/>
      <dgm:spPr/>
      <dgm:t>
        <a:bodyPr/>
        <a:lstStyle/>
        <a:p>
          <a:endParaRPr lang="ru-RU"/>
        </a:p>
      </dgm:t>
    </dgm:pt>
    <dgm:pt modelId="{00453D91-896F-4A66-BD20-6714F52297EB}">
      <dgm:prSet phldrT="[Текст]"/>
      <dgm:spPr/>
      <dgm:t>
        <a:bodyPr/>
        <a:lstStyle/>
        <a:p>
          <a:r>
            <a:rPr lang="ru-RU" dirty="0"/>
            <a:t>Подготовка совместно с магистрантами аналитической статьи по комбинированному анализу</a:t>
          </a:r>
        </a:p>
      </dgm:t>
    </dgm:pt>
    <dgm:pt modelId="{17719E1B-6D5C-4D14-8885-B10E3128AAC2}" type="parTrans" cxnId="{81E0E6B0-CFC2-491C-9CD5-22155B162C57}">
      <dgm:prSet/>
      <dgm:spPr/>
      <dgm:t>
        <a:bodyPr/>
        <a:lstStyle/>
        <a:p>
          <a:endParaRPr lang="ru-RU"/>
        </a:p>
      </dgm:t>
    </dgm:pt>
    <dgm:pt modelId="{EB93E4E8-274C-4424-B3C2-19F0836F7FF6}" type="sibTrans" cxnId="{81E0E6B0-CFC2-491C-9CD5-22155B162C57}">
      <dgm:prSet/>
      <dgm:spPr/>
      <dgm:t>
        <a:bodyPr/>
        <a:lstStyle/>
        <a:p>
          <a:endParaRPr lang="ru-RU"/>
        </a:p>
      </dgm:t>
    </dgm:pt>
    <dgm:pt modelId="{8565E007-9E6F-402C-9B19-78ADB9E73E73}">
      <dgm:prSet phldrT="[Текст]" phldr="1"/>
      <dgm:spPr/>
      <dgm:t>
        <a:bodyPr/>
        <a:lstStyle/>
        <a:p>
          <a:endParaRPr lang="ru-RU"/>
        </a:p>
      </dgm:t>
    </dgm:pt>
    <dgm:pt modelId="{E3616BB3-068E-4613-9E13-D7D892D612F7}" type="parTrans" cxnId="{E2767037-ACC2-47DA-A2E4-51D6F01EB54F}">
      <dgm:prSet/>
      <dgm:spPr/>
      <dgm:t>
        <a:bodyPr/>
        <a:lstStyle/>
        <a:p>
          <a:endParaRPr lang="ru-RU"/>
        </a:p>
      </dgm:t>
    </dgm:pt>
    <dgm:pt modelId="{52107FAA-B3EB-4CE7-A955-AACC3269107D}" type="sibTrans" cxnId="{E2767037-ACC2-47DA-A2E4-51D6F01EB54F}">
      <dgm:prSet/>
      <dgm:spPr/>
      <dgm:t>
        <a:bodyPr/>
        <a:lstStyle/>
        <a:p>
          <a:endParaRPr lang="ru-RU"/>
        </a:p>
      </dgm:t>
    </dgm:pt>
    <dgm:pt modelId="{FEB996BB-1B5F-4693-A270-562E9849945F}" type="pres">
      <dgm:prSet presAssocID="{B57C7994-FC78-4C68-B937-D751C6FDC0CA}" presName="linearFlow" presStyleCnt="0">
        <dgm:presLayoutVars>
          <dgm:dir/>
          <dgm:animLvl val="lvl"/>
          <dgm:resizeHandles val="exact"/>
        </dgm:presLayoutVars>
      </dgm:prSet>
      <dgm:spPr/>
    </dgm:pt>
    <dgm:pt modelId="{115CA585-FBD5-4783-88BC-C079413DB5B9}" type="pres">
      <dgm:prSet presAssocID="{79407538-262E-4298-91F5-B6DEC15D709F}" presName="composite" presStyleCnt="0"/>
      <dgm:spPr/>
    </dgm:pt>
    <dgm:pt modelId="{B00119CA-54EF-4861-9BB7-9713D846EADF}" type="pres">
      <dgm:prSet presAssocID="{79407538-262E-4298-91F5-B6DEC15D709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90EE998-327C-4AB4-B0C0-35C06FDFACA3}" type="pres">
      <dgm:prSet presAssocID="{79407538-262E-4298-91F5-B6DEC15D709F}" presName="descendantText" presStyleLbl="alignAcc1" presStyleIdx="0" presStyleCnt="3">
        <dgm:presLayoutVars>
          <dgm:bulletEnabled val="1"/>
        </dgm:presLayoutVars>
      </dgm:prSet>
      <dgm:spPr/>
    </dgm:pt>
    <dgm:pt modelId="{78AFE7AC-9F5D-4F37-A800-4637A9E4ACCC}" type="pres">
      <dgm:prSet presAssocID="{7A6EC3B8-1A88-4E38-9B13-469DF7F02D27}" presName="sp" presStyleCnt="0"/>
      <dgm:spPr/>
    </dgm:pt>
    <dgm:pt modelId="{47471DEF-960B-4FE2-BF3C-63803E047FDB}" type="pres">
      <dgm:prSet presAssocID="{0702918F-767A-488B-9FDF-18228223B28A}" presName="composite" presStyleCnt="0"/>
      <dgm:spPr/>
    </dgm:pt>
    <dgm:pt modelId="{20CA7023-8522-4DF9-9844-03AB49298F8D}" type="pres">
      <dgm:prSet presAssocID="{0702918F-767A-488B-9FDF-18228223B28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E9CC220E-1684-4095-ABA5-3FE207512A5F}" type="pres">
      <dgm:prSet presAssocID="{0702918F-767A-488B-9FDF-18228223B28A}" presName="descendantText" presStyleLbl="alignAcc1" presStyleIdx="1" presStyleCnt="3">
        <dgm:presLayoutVars>
          <dgm:bulletEnabled val="1"/>
        </dgm:presLayoutVars>
      </dgm:prSet>
      <dgm:spPr/>
    </dgm:pt>
    <dgm:pt modelId="{190EEE5A-9239-400F-AA10-12999EDD5018}" type="pres">
      <dgm:prSet presAssocID="{42DF2892-AA34-4319-94E7-6BDBC1E7F561}" presName="sp" presStyleCnt="0"/>
      <dgm:spPr/>
    </dgm:pt>
    <dgm:pt modelId="{AB88810B-CBC9-48CB-B4B4-4CC5357C3E37}" type="pres">
      <dgm:prSet presAssocID="{67681448-7C45-4C23-A951-C9BB203CB3B8}" presName="composite" presStyleCnt="0"/>
      <dgm:spPr/>
    </dgm:pt>
    <dgm:pt modelId="{A03F4D22-6A7F-4800-B3C8-3D473E456AFE}" type="pres">
      <dgm:prSet presAssocID="{67681448-7C45-4C23-A951-C9BB203CB3B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060E597-B250-4D38-BD87-0E5FCC5C7F58}" type="pres">
      <dgm:prSet presAssocID="{67681448-7C45-4C23-A951-C9BB203CB3B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C02C104-7BE7-49E6-89C3-F8E3002B39A0}" srcId="{0702918F-767A-488B-9FDF-18228223B28A}" destId="{E9CFA5E9-C40F-4F00-A4FB-23369A301E37}" srcOrd="1" destOrd="0" parTransId="{BA89DF8F-FEC8-41ED-B13E-9375A317B7B8}" sibTransId="{6FC50CDE-83C9-4EEA-B8CE-1EB42E92AA8C}"/>
    <dgm:cxn modelId="{A1227F0E-2E37-4605-8CAE-88B5144E2F0B}" srcId="{B57C7994-FC78-4C68-B937-D751C6FDC0CA}" destId="{0702918F-767A-488B-9FDF-18228223B28A}" srcOrd="1" destOrd="0" parTransId="{54A5BCD0-9EFC-4995-A23D-6806DD85ED4E}" sibTransId="{42DF2892-AA34-4319-94E7-6BDBC1E7F561}"/>
    <dgm:cxn modelId="{45382C14-BEA2-46E7-B313-41A968697CA0}" srcId="{79407538-262E-4298-91F5-B6DEC15D709F}" destId="{20E506E5-537C-42A4-B455-4F1FB0F05824}" srcOrd="0" destOrd="0" parTransId="{677A046E-13D1-4EF5-86DD-4B70CF682176}" sibTransId="{C5E9DC83-8D15-49D2-A8EF-D9689DD4095D}"/>
    <dgm:cxn modelId="{BE23E11C-C872-4598-86E7-03D847F71A60}" type="presOf" srcId="{B57C7994-FC78-4C68-B937-D751C6FDC0CA}" destId="{FEB996BB-1B5F-4693-A270-562E9849945F}" srcOrd="0" destOrd="0" presId="urn:microsoft.com/office/officeart/2005/8/layout/chevron2"/>
    <dgm:cxn modelId="{8003862B-21D9-4FD3-9049-7545D6748891}" srcId="{0702918F-767A-488B-9FDF-18228223B28A}" destId="{272E4A82-BF58-441A-8C47-5BD40405EC50}" srcOrd="0" destOrd="0" parTransId="{90C8102C-CDAD-455C-8468-FFFF860A41C4}" sibTransId="{ADEB807A-721E-4FF7-A024-574E55E1E6E3}"/>
    <dgm:cxn modelId="{EAF1422E-B25D-452F-A288-8F245292832B}" type="presOf" srcId="{20E506E5-537C-42A4-B455-4F1FB0F05824}" destId="{190EE998-327C-4AB4-B0C0-35C06FDFACA3}" srcOrd="0" destOrd="0" presId="urn:microsoft.com/office/officeart/2005/8/layout/chevron2"/>
    <dgm:cxn modelId="{E2767037-ACC2-47DA-A2E4-51D6F01EB54F}" srcId="{67681448-7C45-4C23-A951-C9BB203CB3B8}" destId="{8565E007-9E6F-402C-9B19-78ADB9E73E73}" srcOrd="1" destOrd="0" parTransId="{E3616BB3-068E-4613-9E13-D7D892D612F7}" sibTransId="{52107FAA-B3EB-4CE7-A955-AACC3269107D}"/>
    <dgm:cxn modelId="{CE66A04D-CF01-48E1-B8E5-2B396C28DE4D}" type="presOf" srcId="{0702918F-767A-488B-9FDF-18228223B28A}" destId="{20CA7023-8522-4DF9-9844-03AB49298F8D}" srcOrd="0" destOrd="0" presId="urn:microsoft.com/office/officeart/2005/8/layout/chevron2"/>
    <dgm:cxn modelId="{5237D77C-170F-4629-A0B2-8254634655EC}" srcId="{79407538-262E-4298-91F5-B6DEC15D709F}" destId="{0D8DFAC8-12C4-4846-8EFA-B9BE7796C3D9}" srcOrd="1" destOrd="0" parTransId="{26C092DD-AB61-4B41-9A84-102E30E75AB9}" sibTransId="{0F5EC5F4-A589-4F41-B027-330024DAB37B}"/>
    <dgm:cxn modelId="{B115E78D-EA5C-4FA2-9BAC-3F495D47C873}" type="presOf" srcId="{67681448-7C45-4C23-A951-C9BB203CB3B8}" destId="{A03F4D22-6A7F-4800-B3C8-3D473E456AFE}" srcOrd="0" destOrd="0" presId="urn:microsoft.com/office/officeart/2005/8/layout/chevron2"/>
    <dgm:cxn modelId="{6A9CF2A7-C169-43E1-8032-FBF163E5EF25}" srcId="{B57C7994-FC78-4C68-B937-D751C6FDC0CA}" destId="{67681448-7C45-4C23-A951-C9BB203CB3B8}" srcOrd="2" destOrd="0" parTransId="{E82D4644-7DBA-483F-97AC-F82038E42E1C}" sibTransId="{D273E4CB-DE6A-4E20-A532-083C82ADB8E1}"/>
    <dgm:cxn modelId="{6C0DE4AC-CC6F-4BDB-8E30-982E3BD015B7}" type="presOf" srcId="{E9CFA5E9-C40F-4F00-A4FB-23369A301E37}" destId="{E9CC220E-1684-4095-ABA5-3FE207512A5F}" srcOrd="0" destOrd="1" presId="urn:microsoft.com/office/officeart/2005/8/layout/chevron2"/>
    <dgm:cxn modelId="{8F55ACAE-5B76-4FFE-BC38-B9360BA5D743}" srcId="{B57C7994-FC78-4C68-B937-D751C6FDC0CA}" destId="{79407538-262E-4298-91F5-B6DEC15D709F}" srcOrd="0" destOrd="0" parTransId="{76F2BA51-3A82-4314-965B-CDF01CB28BF3}" sibTransId="{7A6EC3B8-1A88-4E38-9B13-469DF7F02D27}"/>
    <dgm:cxn modelId="{81E0E6B0-CFC2-491C-9CD5-22155B162C57}" srcId="{67681448-7C45-4C23-A951-C9BB203CB3B8}" destId="{00453D91-896F-4A66-BD20-6714F52297EB}" srcOrd="0" destOrd="0" parTransId="{17719E1B-6D5C-4D14-8885-B10E3128AAC2}" sibTransId="{EB93E4E8-274C-4424-B3C2-19F0836F7FF6}"/>
    <dgm:cxn modelId="{98A528CC-AE7F-4648-9152-E6D53C303EAC}" type="presOf" srcId="{00453D91-896F-4A66-BD20-6714F52297EB}" destId="{5060E597-B250-4D38-BD87-0E5FCC5C7F58}" srcOrd="0" destOrd="0" presId="urn:microsoft.com/office/officeart/2005/8/layout/chevron2"/>
    <dgm:cxn modelId="{135482D1-D664-4B2F-AC8F-26318110918D}" type="presOf" srcId="{79407538-262E-4298-91F5-B6DEC15D709F}" destId="{B00119CA-54EF-4861-9BB7-9713D846EADF}" srcOrd="0" destOrd="0" presId="urn:microsoft.com/office/officeart/2005/8/layout/chevron2"/>
    <dgm:cxn modelId="{28E901E8-B982-453F-98F5-A8EF2AA1A8DB}" type="presOf" srcId="{272E4A82-BF58-441A-8C47-5BD40405EC50}" destId="{E9CC220E-1684-4095-ABA5-3FE207512A5F}" srcOrd="0" destOrd="0" presId="urn:microsoft.com/office/officeart/2005/8/layout/chevron2"/>
    <dgm:cxn modelId="{486664E8-886A-4FC7-9E57-97FAD0B81CC6}" type="presOf" srcId="{0D8DFAC8-12C4-4846-8EFA-B9BE7796C3D9}" destId="{190EE998-327C-4AB4-B0C0-35C06FDFACA3}" srcOrd="0" destOrd="1" presId="urn:microsoft.com/office/officeart/2005/8/layout/chevron2"/>
    <dgm:cxn modelId="{5A0ECDEB-8EEA-487E-A793-03F3F7CCED48}" type="presOf" srcId="{8565E007-9E6F-402C-9B19-78ADB9E73E73}" destId="{5060E597-B250-4D38-BD87-0E5FCC5C7F58}" srcOrd="0" destOrd="1" presId="urn:microsoft.com/office/officeart/2005/8/layout/chevron2"/>
    <dgm:cxn modelId="{4C0F5E80-4B81-418A-9ADE-9A9A0232420B}" type="presParOf" srcId="{FEB996BB-1B5F-4693-A270-562E9849945F}" destId="{115CA585-FBD5-4783-88BC-C079413DB5B9}" srcOrd="0" destOrd="0" presId="urn:microsoft.com/office/officeart/2005/8/layout/chevron2"/>
    <dgm:cxn modelId="{FBFEC053-D3C6-44AD-BB83-C6EBBDC204F8}" type="presParOf" srcId="{115CA585-FBD5-4783-88BC-C079413DB5B9}" destId="{B00119CA-54EF-4861-9BB7-9713D846EADF}" srcOrd="0" destOrd="0" presId="urn:microsoft.com/office/officeart/2005/8/layout/chevron2"/>
    <dgm:cxn modelId="{605940E2-F9B0-4E4C-AEC5-DF1A788A681D}" type="presParOf" srcId="{115CA585-FBD5-4783-88BC-C079413DB5B9}" destId="{190EE998-327C-4AB4-B0C0-35C06FDFACA3}" srcOrd="1" destOrd="0" presId="urn:microsoft.com/office/officeart/2005/8/layout/chevron2"/>
    <dgm:cxn modelId="{7F9E5DB6-D021-4D44-ACC8-15152712839C}" type="presParOf" srcId="{FEB996BB-1B5F-4693-A270-562E9849945F}" destId="{78AFE7AC-9F5D-4F37-A800-4637A9E4ACCC}" srcOrd="1" destOrd="0" presId="urn:microsoft.com/office/officeart/2005/8/layout/chevron2"/>
    <dgm:cxn modelId="{ECCE7DBF-07DF-4443-9227-A1F4747DC6CF}" type="presParOf" srcId="{FEB996BB-1B5F-4693-A270-562E9849945F}" destId="{47471DEF-960B-4FE2-BF3C-63803E047FDB}" srcOrd="2" destOrd="0" presId="urn:microsoft.com/office/officeart/2005/8/layout/chevron2"/>
    <dgm:cxn modelId="{63108653-4195-49E4-8689-E5A0932A0D48}" type="presParOf" srcId="{47471DEF-960B-4FE2-BF3C-63803E047FDB}" destId="{20CA7023-8522-4DF9-9844-03AB49298F8D}" srcOrd="0" destOrd="0" presId="urn:microsoft.com/office/officeart/2005/8/layout/chevron2"/>
    <dgm:cxn modelId="{B5BC944E-2ADB-4951-AAD6-820157AFEF96}" type="presParOf" srcId="{47471DEF-960B-4FE2-BF3C-63803E047FDB}" destId="{E9CC220E-1684-4095-ABA5-3FE207512A5F}" srcOrd="1" destOrd="0" presId="urn:microsoft.com/office/officeart/2005/8/layout/chevron2"/>
    <dgm:cxn modelId="{D7E2DBDD-10C2-43D8-A715-4533B0F51FAF}" type="presParOf" srcId="{FEB996BB-1B5F-4693-A270-562E9849945F}" destId="{190EEE5A-9239-400F-AA10-12999EDD5018}" srcOrd="3" destOrd="0" presId="urn:microsoft.com/office/officeart/2005/8/layout/chevron2"/>
    <dgm:cxn modelId="{D64D8ED2-AC5F-40D1-9225-436666BA18F4}" type="presParOf" srcId="{FEB996BB-1B5F-4693-A270-562E9849945F}" destId="{AB88810B-CBC9-48CB-B4B4-4CC5357C3E37}" srcOrd="4" destOrd="0" presId="urn:microsoft.com/office/officeart/2005/8/layout/chevron2"/>
    <dgm:cxn modelId="{D33768EE-1F1A-47C1-B41B-4A44AFE1F62A}" type="presParOf" srcId="{AB88810B-CBC9-48CB-B4B4-4CC5357C3E37}" destId="{A03F4D22-6A7F-4800-B3C8-3D473E456AFE}" srcOrd="0" destOrd="0" presId="urn:microsoft.com/office/officeart/2005/8/layout/chevron2"/>
    <dgm:cxn modelId="{0B386971-0DDF-4A7D-982D-3B96CF74167E}" type="presParOf" srcId="{AB88810B-CBC9-48CB-B4B4-4CC5357C3E37}" destId="{5060E597-B250-4D38-BD87-0E5FCC5C7F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0EEBD7-5C53-4801-85C0-A460D9DA0721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845CDD0-3B9C-4D19-AE7F-A76ED63D495F}">
      <dgm:prSet phldrT="[Текст]"/>
      <dgm:spPr/>
      <dgm:t>
        <a:bodyPr/>
        <a:lstStyle/>
        <a:p>
          <a:r>
            <a:rPr lang="ru-RU" dirty="0"/>
            <a:t>Иной режим работы: </a:t>
          </a:r>
        </a:p>
        <a:p>
          <a:r>
            <a:rPr lang="ru-RU" dirty="0">
              <a:solidFill>
                <a:srgbClr val="0070C0"/>
              </a:solidFill>
            </a:rPr>
            <a:t>3 триместра вместо 4 семестров</a:t>
          </a:r>
        </a:p>
      </dgm:t>
    </dgm:pt>
    <dgm:pt modelId="{19C3121F-D7DC-4085-9A49-BA955FB6E187}" type="parTrans" cxnId="{EA57F4E0-A18D-4F07-84A8-4D69665A7607}">
      <dgm:prSet/>
      <dgm:spPr/>
      <dgm:t>
        <a:bodyPr/>
        <a:lstStyle/>
        <a:p>
          <a:endParaRPr lang="ru-RU"/>
        </a:p>
      </dgm:t>
    </dgm:pt>
    <dgm:pt modelId="{FAE49EAC-B151-469F-ABA7-FAB154D6B631}" type="sibTrans" cxnId="{EA57F4E0-A18D-4F07-84A8-4D69665A7607}">
      <dgm:prSet/>
      <dgm:spPr/>
      <dgm:t>
        <a:bodyPr/>
        <a:lstStyle/>
        <a:p>
          <a:endParaRPr lang="ru-RU"/>
        </a:p>
      </dgm:t>
    </dgm:pt>
    <dgm:pt modelId="{E602B2DE-5B4B-4F87-B9ED-F0CDA0A41F75}">
      <dgm:prSet phldrT="[Текст]"/>
      <dgm:spPr/>
      <dgm:t>
        <a:bodyPr/>
        <a:lstStyle/>
        <a:p>
          <a:pPr algn="ctr"/>
          <a:r>
            <a:rPr lang="ru-RU" dirty="0"/>
            <a:t>4 дисциплины сжаты в одну: </a:t>
          </a:r>
        </a:p>
        <a:p>
          <a:pPr algn="ctr"/>
          <a:r>
            <a:rPr lang="ru-RU" dirty="0"/>
            <a:t>«Цифровая лингвистика: от корпуса до языковых моделей»</a:t>
          </a:r>
        </a:p>
      </dgm:t>
    </dgm:pt>
    <dgm:pt modelId="{EBE8FC6E-C974-4C45-931E-2390D98AAAC2}" type="parTrans" cxnId="{4B53B4EB-5939-418E-B655-76242F39094C}">
      <dgm:prSet/>
      <dgm:spPr/>
      <dgm:t>
        <a:bodyPr/>
        <a:lstStyle/>
        <a:p>
          <a:endParaRPr lang="ru-RU"/>
        </a:p>
      </dgm:t>
    </dgm:pt>
    <dgm:pt modelId="{0B8BCD02-32FF-4D64-A08B-6ADBDA678048}" type="sibTrans" cxnId="{4B53B4EB-5939-418E-B655-76242F39094C}">
      <dgm:prSet/>
      <dgm:spPr/>
      <dgm:t>
        <a:bodyPr/>
        <a:lstStyle/>
        <a:p>
          <a:endParaRPr lang="ru-RU"/>
        </a:p>
      </dgm:t>
    </dgm:pt>
    <dgm:pt modelId="{6CEECDC2-3228-451A-85A9-057189286CC8}">
      <dgm:prSet phldrT="[Текст]"/>
      <dgm:spPr/>
      <dgm:t>
        <a:bodyPr/>
        <a:lstStyle/>
        <a:p>
          <a:r>
            <a:rPr lang="ru-RU" dirty="0"/>
            <a:t>Четкий модульный формат:</a:t>
          </a:r>
        </a:p>
        <a:p>
          <a:r>
            <a:rPr lang="ru-RU" dirty="0"/>
            <a:t>1.Цифровой</a:t>
          </a:r>
        </a:p>
        <a:p>
          <a:r>
            <a:rPr lang="ru-RU" dirty="0"/>
            <a:t>2.Лингводидактический</a:t>
          </a:r>
        </a:p>
        <a:p>
          <a:r>
            <a:rPr lang="ru-RU" dirty="0"/>
            <a:t>Переводческий</a:t>
          </a:r>
        </a:p>
      </dgm:t>
    </dgm:pt>
    <dgm:pt modelId="{3ED056F4-B220-4062-BEFA-078BA9B1FDF4}" type="parTrans" cxnId="{46727234-2666-46EB-B948-713778BC4D67}">
      <dgm:prSet/>
      <dgm:spPr/>
      <dgm:t>
        <a:bodyPr/>
        <a:lstStyle/>
        <a:p>
          <a:endParaRPr lang="ru-RU"/>
        </a:p>
      </dgm:t>
    </dgm:pt>
    <dgm:pt modelId="{23AC89A6-1A92-4022-B00F-5F85F1501CEF}" type="sibTrans" cxnId="{46727234-2666-46EB-B948-713778BC4D67}">
      <dgm:prSet/>
      <dgm:spPr/>
      <dgm:t>
        <a:bodyPr/>
        <a:lstStyle/>
        <a:p>
          <a:endParaRPr lang="ru-RU"/>
        </a:p>
      </dgm:t>
    </dgm:pt>
    <dgm:pt modelId="{193EDDF4-C71B-4B5F-9BE1-02C1FCC03CC4}">
      <dgm:prSet phldrT="[Текст]"/>
      <dgm:spPr/>
      <dgm:t>
        <a:bodyPr/>
        <a:lstStyle/>
        <a:p>
          <a:r>
            <a:rPr lang="ru-RU" dirty="0"/>
            <a:t>Языки обучения: </a:t>
          </a:r>
          <a:r>
            <a:rPr lang="ru-RU" dirty="0">
              <a:solidFill>
                <a:srgbClr val="0070C0"/>
              </a:solidFill>
            </a:rPr>
            <a:t>русский английский (инструменты)</a:t>
          </a:r>
        </a:p>
        <a:p>
          <a:r>
            <a:rPr lang="ru-RU" dirty="0"/>
            <a:t>Языки изучения: </a:t>
          </a:r>
          <a:r>
            <a:rPr lang="ru-RU" dirty="0">
              <a:solidFill>
                <a:srgbClr val="0070C0"/>
              </a:solidFill>
            </a:rPr>
            <a:t>деловой китайский, академический английский</a:t>
          </a:r>
        </a:p>
      </dgm:t>
    </dgm:pt>
    <dgm:pt modelId="{FA606987-D457-4FB8-9E49-FBF37CA5E2BE}" type="parTrans" cxnId="{D87717A0-7A9C-4A2A-96C8-5394762CF135}">
      <dgm:prSet/>
      <dgm:spPr/>
      <dgm:t>
        <a:bodyPr/>
        <a:lstStyle/>
        <a:p>
          <a:endParaRPr lang="ru-RU"/>
        </a:p>
      </dgm:t>
    </dgm:pt>
    <dgm:pt modelId="{51AFD032-57EE-4CE8-82CB-A43918CC3CE9}" type="sibTrans" cxnId="{D87717A0-7A9C-4A2A-96C8-5394762CF135}">
      <dgm:prSet/>
      <dgm:spPr/>
      <dgm:t>
        <a:bodyPr/>
        <a:lstStyle/>
        <a:p>
          <a:endParaRPr lang="ru-RU"/>
        </a:p>
      </dgm:t>
    </dgm:pt>
    <dgm:pt modelId="{334CE8EB-D912-40C0-BAEC-DF1CA3B3823B}">
      <dgm:prSet phldrT="[Текст]"/>
      <dgm:spPr/>
      <dgm:t>
        <a:bodyPr/>
        <a:lstStyle/>
        <a:p>
          <a:pPr algn="ctr"/>
          <a:r>
            <a:rPr lang="ru-RU" dirty="0"/>
            <a:t>Практики </a:t>
          </a:r>
          <a:r>
            <a:rPr lang="ru-RU" dirty="0">
              <a:solidFill>
                <a:srgbClr val="0070C0"/>
              </a:solidFill>
            </a:rPr>
            <a:t>(проектно-технологическая и педагогическая)</a:t>
          </a:r>
          <a:r>
            <a:rPr lang="ru-RU" dirty="0"/>
            <a:t> и ГИА (Защита проекта) нацелены на создание востребованного продукта</a:t>
          </a:r>
        </a:p>
      </dgm:t>
    </dgm:pt>
    <dgm:pt modelId="{D730CB11-5326-4788-9DF5-21FFB60BD672}" type="parTrans" cxnId="{D0BDC1DC-4363-4600-92F8-EAD630FB78C1}">
      <dgm:prSet/>
      <dgm:spPr/>
      <dgm:t>
        <a:bodyPr/>
        <a:lstStyle/>
        <a:p>
          <a:endParaRPr lang="ru-RU"/>
        </a:p>
      </dgm:t>
    </dgm:pt>
    <dgm:pt modelId="{47DA6217-B55A-4231-80CD-67AE31908723}" type="sibTrans" cxnId="{D0BDC1DC-4363-4600-92F8-EAD630FB78C1}">
      <dgm:prSet/>
      <dgm:spPr/>
      <dgm:t>
        <a:bodyPr/>
        <a:lstStyle/>
        <a:p>
          <a:endParaRPr lang="ru-RU"/>
        </a:p>
      </dgm:t>
    </dgm:pt>
    <dgm:pt modelId="{D451AB7D-4A7F-40F0-B86B-E2320C3C01BC}" type="pres">
      <dgm:prSet presAssocID="{4F0EEBD7-5C53-4801-85C0-A460D9DA0721}" presName="diagram" presStyleCnt="0">
        <dgm:presLayoutVars>
          <dgm:dir/>
          <dgm:resizeHandles val="exact"/>
        </dgm:presLayoutVars>
      </dgm:prSet>
      <dgm:spPr/>
    </dgm:pt>
    <dgm:pt modelId="{50659767-FF5D-45D1-8390-8DE89019D72F}" type="pres">
      <dgm:prSet presAssocID="{1845CDD0-3B9C-4D19-AE7F-A76ED63D495F}" presName="node" presStyleLbl="node1" presStyleIdx="0" presStyleCnt="5">
        <dgm:presLayoutVars>
          <dgm:bulletEnabled val="1"/>
        </dgm:presLayoutVars>
      </dgm:prSet>
      <dgm:spPr/>
    </dgm:pt>
    <dgm:pt modelId="{B4AF5BD1-05CE-4ADF-A5F4-68B3246CF8FB}" type="pres">
      <dgm:prSet presAssocID="{FAE49EAC-B151-469F-ABA7-FAB154D6B631}" presName="sibTrans" presStyleCnt="0"/>
      <dgm:spPr/>
    </dgm:pt>
    <dgm:pt modelId="{EA0FAF10-2C16-48F3-94DC-B5B512B5B535}" type="pres">
      <dgm:prSet presAssocID="{E602B2DE-5B4B-4F87-B9ED-F0CDA0A41F75}" presName="node" presStyleLbl="node1" presStyleIdx="1" presStyleCnt="5">
        <dgm:presLayoutVars>
          <dgm:bulletEnabled val="1"/>
        </dgm:presLayoutVars>
      </dgm:prSet>
      <dgm:spPr/>
    </dgm:pt>
    <dgm:pt modelId="{8E49DCD3-20EF-484D-9D79-233DEF676BC1}" type="pres">
      <dgm:prSet presAssocID="{0B8BCD02-32FF-4D64-A08B-6ADBDA678048}" presName="sibTrans" presStyleCnt="0"/>
      <dgm:spPr/>
    </dgm:pt>
    <dgm:pt modelId="{1AD7AB07-527F-42BC-9EAC-CB4492033795}" type="pres">
      <dgm:prSet presAssocID="{6CEECDC2-3228-451A-85A9-057189286CC8}" presName="node" presStyleLbl="node1" presStyleIdx="2" presStyleCnt="5">
        <dgm:presLayoutVars>
          <dgm:bulletEnabled val="1"/>
        </dgm:presLayoutVars>
      </dgm:prSet>
      <dgm:spPr/>
    </dgm:pt>
    <dgm:pt modelId="{F093563B-70A1-4EDB-ADBA-202EDE6110A7}" type="pres">
      <dgm:prSet presAssocID="{23AC89A6-1A92-4022-B00F-5F85F1501CEF}" presName="sibTrans" presStyleCnt="0"/>
      <dgm:spPr/>
    </dgm:pt>
    <dgm:pt modelId="{4D48C33A-F319-4540-B0FA-99626C44A80E}" type="pres">
      <dgm:prSet presAssocID="{193EDDF4-C71B-4B5F-9BE1-02C1FCC03CC4}" presName="node" presStyleLbl="node1" presStyleIdx="3" presStyleCnt="5">
        <dgm:presLayoutVars>
          <dgm:bulletEnabled val="1"/>
        </dgm:presLayoutVars>
      </dgm:prSet>
      <dgm:spPr/>
    </dgm:pt>
    <dgm:pt modelId="{A661D77C-AF41-4294-84C6-6215B13F416E}" type="pres">
      <dgm:prSet presAssocID="{51AFD032-57EE-4CE8-82CB-A43918CC3CE9}" presName="sibTrans" presStyleCnt="0"/>
      <dgm:spPr/>
    </dgm:pt>
    <dgm:pt modelId="{B47E507B-E666-4575-BF46-605B8192FF1D}" type="pres">
      <dgm:prSet presAssocID="{334CE8EB-D912-40C0-BAEC-DF1CA3B3823B}" presName="node" presStyleLbl="node1" presStyleIdx="4" presStyleCnt="5">
        <dgm:presLayoutVars>
          <dgm:bulletEnabled val="1"/>
        </dgm:presLayoutVars>
      </dgm:prSet>
      <dgm:spPr/>
    </dgm:pt>
  </dgm:ptLst>
  <dgm:cxnLst>
    <dgm:cxn modelId="{37AD7219-4131-4EAB-BABA-F97C614722F2}" type="presOf" srcId="{4F0EEBD7-5C53-4801-85C0-A460D9DA0721}" destId="{D451AB7D-4A7F-40F0-B86B-E2320C3C01BC}" srcOrd="0" destOrd="0" presId="urn:microsoft.com/office/officeart/2005/8/layout/default"/>
    <dgm:cxn modelId="{46727234-2666-46EB-B948-713778BC4D67}" srcId="{4F0EEBD7-5C53-4801-85C0-A460D9DA0721}" destId="{6CEECDC2-3228-451A-85A9-057189286CC8}" srcOrd="2" destOrd="0" parTransId="{3ED056F4-B220-4062-BEFA-078BA9B1FDF4}" sibTransId="{23AC89A6-1A92-4022-B00F-5F85F1501CEF}"/>
    <dgm:cxn modelId="{BFC53A5C-6DBC-4F15-8DBC-FBA5DDAB5050}" type="presOf" srcId="{334CE8EB-D912-40C0-BAEC-DF1CA3B3823B}" destId="{B47E507B-E666-4575-BF46-605B8192FF1D}" srcOrd="0" destOrd="0" presId="urn:microsoft.com/office/officeart/2005/8/layout/default"/>
    <dgm:cxn modelId="{A5EF1962-82B3-4226-9515-2BFB700218DE}" type="presOf" srcId="{6CEECDC2-3228-451A-85A9-057189286CC8}" destId="{1AD7AB07-527F-42BC-9EAC-CB4492033795}" srcOrd="0" destOrd="0" presId="urn:microsoft.com/office/officeart/2005/8/layout/default"/>
    <dgm:cxn modelId="{E27EDB6C-174B-4CDF-9546-4B9323C4A1E2}" type="presOf" srcId="{1845CDD0-3B9C-4D19-AE7F-A76ED63D495F}" destId="{50659767-FF5D-45D1-8390-8DE89019D72F}" srcOrd="0" destOrd="0" presId="urn:microsoft.com/office/officeart/2005/8/layout/default"/>
    <dgm:cxn modelId="{D87717A0-7A9C-4A2A-96C8-5394762CF135}" srcId="{4F0EEBD7-5C53-4801-85C0-A460D9DA0721}" destId="{193EDDF4-C71B-4B5F-9BE1-02C1FCC03CC4}" srcOrd="3" destOrd="0" parTransId="{FA606987-D457-4FB8-9E49-FBF37CA5E2BE}" sibTransId="{51AFD032-57EE-4CE8-82CB-A43918CC3CE9}"/>
    <dgm:cxn modelId="{19D32CD1-6642-45B0-9325-6E454BE472EE}" type="presOf" srcId="{E602B2DE-5B4B-4F87-B9ED-F0CDA0A41F75}" destId="{EA0FAF10-2C16-48F3-94DC-B5B512B5B535}" srcOrd="0" destOrd="0" presId="urn:microsoft.com/office/officeart/2005/8/layout/default"/>
    <dgm:cxn modelId="{D0BDC1DC-4363-4600-92F8-EAD630FB78C1}" srcId="{4F0EEBD7-5C53-4801-85C0-A460D9DA0721}" destId="{334CE8EB-D912-40C0-BAEC-DF1CA3B3823B}" srcOrd="4" destOrd="0" parTransId="{D730CB11-5326-4788-9DF5-21FFB60BD672}" sibTransId="{47DA6217-B55A-4231-80CD-67AE31908723}"/>
    <dgm:cxn modelId="{EA57F4E0-A18D-4F07-84A8-4D69665A7607}" srcId="{4F0EEBD7-5C53-4801-85C0-A460D9DA0721}" destId="{1845CDD0-3B9C-4D19-AE7F-A76ED63D495F}" srcOrd="0" destOrd="0" parTransId="{19C3121F-D7DC-4085-9A49-BA955FB6E187}" sibTransId="{FAE49EAC-B151-469F-ABA7-FAB154D6B631}"/>
    <dgm:cxn modelId="{4B53B4EB-5939-418E-B655-76242F39094C}" srcId="{4F0EEBD7-5C53-4801-85C0-A460D9DA0721}" destId="{E602B2DE-5B4B-4F87-B9ED-F0CDA0A41F75}" srcOrd="1" destOrd="0" parTransId="{EBE8FC6E-C974-4C45-931E-2390D98AAAC2}" sibTransId="{0B8BCD02-32FF-4D64-A08B-6ADBDA678048}"/>
    <dgm:cxn modelId="{48A236F0-7466-4F19-9183-BE394EF10977}" type="presOf" srcId="{193EDDF4-C71B-4B5F-9BE1-02C1FCC03CC4}" destId="{4D48C33A-F319-4540-B0FA-99626C44A80E}" srcOrd="0" destOrd="0" presId="urn:microsoft.com/office/officeart/2005/8/layout/default"/>
    <dgm:cxn modelId="{F79185D5-C15B-4A8C-A37B-730FE7D79CC2}" type="presParOf" srcId="{D451AB7D-4A7F-40F0-B86B-E2320C3C01BC}" destId="{50659767-FF5D-45D1-8390-8DE89019D72F}" srcOrd="0" destOrd="0" presId="urn:microsoft.com/office/officeart/2005/8/layout/default"/>
    <dgm:cxn modelId="{77D846FB-1AC7-400D-A7C8-A48D531D2934}" type="presParOf" srcId="{D451AB7D-4A7F-40F0-B86B-E2320C3C01BC}" destId="{B4AF5BD1-05CE-4ADF-A5F4-68B3246CF8FB}" srcOrd="1" destOrd="0" presId="urn:microsoft.com/office/officeart/2005/8/layout/default"/>
    <dgm:cxn modelId="{E2EC2C21-8441-41DB-9931-855A46B6CC66}" type="presParOf" srcId="{D451AB7D-4A7F-40F0-B86B-E2320C3C01BC}" destId="{EA0FAF10-2C16-48F3-94DC-B5B512B5B535}" srcOrd="2" destOrd="0" presId="urn:microsoft.com/office/officeart/2005/8/layout/default"/>
    <dgm:cxn modelId="{9B42D00F-6044-4181-BC87-4A640573F998}" type="presParOf" srcId="{D451AB7D-4A7F-40F0-B86B-E2320C3C01BC}" destId="{8E49DCD3-20EF-484D-9D79-233DEF676BC1}" srcOrd="3" destOrd="0" presId="urn:microsoft.com/office/officeart/2005/8/layout/default"/>
    <dgm:cxn modelId="{7E744A8F-EA07-475F-8B7B-6FBC29B80913}" type="presParOf" srcId="{D451AB7D-4A7F-40F0-B86B-E2320C3C01BC}" destId="{1AD7AB07-527F-42BC-9EAC-CB4492033795}" srcOrd="4" destOrd="0" presId="urn:microsoft.com/office/officeart/2005/8/layout/default"/>
    <dgm:cxn modelId="{7666A548-A405-4E9A-993A-CCB0F53A5859}" type="presParOf" srcId="{D451AB7D-4A7F-40F0-B86B-E2320C3C01BC}" destId="{F093563B-70A1-4EDB-ADBA-202EDE6110A7}" srcOrd="5" destOrd="0" presId="urn:microsoft.com/office/officeart/2005/8/layout/default"/>
    <dgm:cxn modelId="{46D3AD20-13C1-4364-BB9B-55B2BBF8271E}" type="presParOf" srcId="{D451AB7D-4A7F-40F0-B86B-E2320C3C01BC}" destId="{4D48C33A-F319-4540-B0FA-99626C44A80E}" srcOrd="6" destOrd="0" presId="urn:microsoft.com/office/officeart/2005/8/layout/default"/>
    <dgm:cxn modelId="{C4367891-E3AF-40A8-9ADC-6D56E2A746A4}" type="presParOf" srcId="{D451AB7D-4A7F-40F0-B86B-E2320C3C01BC}" destId="{A661D77C-AF41-4294-84C6-6215B13F416E}" srcOrd="7" destOrd="0" presId="urn:microsoft.com/office/officeart/2005/8/layout/default"/>
    <dgm:cxn modelId="{B507C432-D2ED-4494-B2C2-9BF286860000}" type="presParOf" srcId="{D451AB7D-4A7F-40F0-B86B-E2320C3C01BC}" destId="{B47E507B-E666-4575-BF46-605B8192FF1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22FBB9-47D5-4A88-BA6A-CBF81C8433E8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2DC96E-FFA7-429C-BF91-ED77A7C399AA}">
      <dgm:prSet phldrT="[Текст]"/>
      <dgm:spPr/>
      <dgm:t>
        <a:bodyPr/>
        <a:lstStyle/>
        <a:p>
          <a:r>
            <a:rPr lang="en-US" dirty="0"/>
            <a:t>ALICE AI</a:t>
          </a:r>
          <a:endParaRPr lang="ru-RU" dirty="0"/>
        </a:p>
      </dgm:t>
    </dgm:pt>
    <dgm:pt modelId="{F0855436-173B-48CF-8E36-F96DC550B9FE}" type="parTrans" cxnId="{CC169A32-1139-4E52-B46E-E0FAB20CA434}">
      <dgm:prSet/>
      <dgm:spPr/>
      <dgm:t>
        <a:bodyPr/>
        <a:lstStyle/>
        <a:p>
          <a:endParaRPr lang="ru-RU"/>
        </a:p>
      </dgm:t>
    </dgm:pt>
    <dgm:pt modelId="{BAAD30D6-8BEE-4C4D-87CE-F226A10E8DC7}" type="sibTrans" cxnId="{CC169A32-1139-4E52-B46E-E0FAB20CA434}">
      <dgm:prSet/>
      <dgm:spPr/>
      <dgm:t>
        <a:bodyPr/>
        <a:lstStyle/>
        <a:p>
          <a:endParaRPr lang="ru-RU"/>
        </a:p>
      </dgm:t>
    </dgm:pt>
    <dgm:pt modelId="{E4D50CD2-689B-400E-8F82-86E33F3729AB}">
      <dgm:prSet phldrT="[Текст]"/>
      <dgm:spPr/>
      <dgm:t>
        <a:bodyPr/>
        <a:lstStyle/>
        <a:p>
          <a:r>
            <a:rPr lang="ru-RU" dirty="0"/>
            <a:t>Хорошо ищет необходимые документы, держит контекст, предлагает варианты формулировок</a:t>
          </a:r>
        </a:p>
      </dgm:t>
    </dgm:pt>
    <dgm:pt modelId="{6FBEE2D4-A6FD-4D43-9C19-900E57704F9E}" type="parTrans" cxnId="{9E6D8C9E-D870-4C6A-8036-2690A5381461}">
      <dgm:prSet/>
      <dgm:spPr/>
      <dgm:t>
        <a:bodyPr/>
        <a:lstStyle/>
        <a:p>
          <a:endParaRPr lang="ru-RU"/>
        </a:p>
      </dgm:t>
    </dgm:pt>
    <dgm:pt modelId="{C4A98576-7D92-4E32-854A-3B6CC29D5AAC}" type="sibTrans" cxnId="{9E6D8C9E-D870-4C6A-8036-2690A5381461}">
      <dgm:prSet/>
      <dgm:spPr/>
      <dgm:t>
        <a:bodyPr/>
        <a:lstStyle/>
        <a:p>
          <a:endParaRPr lang="ru-RU"/>
        </a:p>
      </dgm:t>
    </dgm:pt>
    <dgm:pt modelId="{CD52F18E-9EDD-4E69-9898-9E5D6B3AD4FE}">
      <dgm:prSet phldrT="[Текст]" phldr="1"/>
      <dgm:spPr/>
      <dgm:t>
        <a:bodyPr/>
        <a:lstStyle/>
        <a:p>
          <a:endParaRPr lang="ru-RU"/>
        </a:p>
      </dgm:t>
    </dgm:pt>
    <dgm:pt modelId="{4EDA6B83-2146-42E9-B56A-9557427849D0}" type="parTrans" cxnId="{5D41C677-37EB-4986-9C75-50FFD6A337DE}">
      <dgm:prSet/>
      <dgm:spPr/>
      <dgm:t>
        <a:bodyPr/>
        <a:lstStyle/>
        <a:p>
          <a:endParaRPr lang="ru-RU"/>
        </a:p>
      </dgm:t>
    </dgm:pt>
    <dgm:pt modelId="{E7D3029A-14C3-44F6-82E0-16132C868410}" type="sibTrans" cxnId="{5D41C677-37EB-4986-9C75-50FFD6A337DE}">
      <dgm:prSet/>
      <dgm:spPr/>
      <dgm:t>
        <a:bodyPr/>
        <a:lstStyle/>
        <a:p>
          <a:endParaRPr lang="ru-RU"/>
        </a:p>
      </dgm:t>
    </dgm:pt>
    <dgm:pt modelId="{0EFF06A3-7603-4B6F-BE81-CCE562F7C155}">
      <dgm:prSet phldrT="[Текст]"/>
      <dgm:spPr/>
      <dgm:t>
        <a:bodyPr/>
        <a:lstStyle/>
        <a:p>
          <a:r>
            <a:rPr lang="en-US" dirty="0" err="1"/>
            <a:t>DeepSeek</a:t>
          </a:r>
          <a:r>
            <a:rPr lang="en-US" dirty="0"/>
            <a:t> R1</a:t>
          </a:r>
          <a:r>
            <a:rPr lang="ru-RU" dirty="0"/>
            <a:t> (</a:t>
          </a:r>
          <a:r>
            <a:rPr lang="en-US" dirty="0"/>
            <a:t>EXPERT</a:t>
          </a:r>
          <a:r>
            <a:rPr lang="ru-RU" dirty="0"/>
            <a:t>)</a:t>
          </a:r>
        </a:p>
      </dgm:t>
    </dgm:pt>
    <dgm:pt modelId="{B58FB8E8-AE1B-4752-8BD7-B82494F80B7A}" type="parTrans" cxnId="{F9BED216-E094-4DEE-9AC1-B84E0A325B0E}">
      <dgm:prSet/>
      <dgm:spPr/>
      <dgm:t>
        <a:bodyPr/>
        <a:lstStyle/>
        <a:p>
          <a:endParaRPr lang="ru-RU"/>
        </a:p>
      </dgm:t>
    </dgm:pt>
    <dgm:pt modelId="{92BD259A-E95C-41FB-919B-33F4AD40460C}" type="sibTrans" cxnId="{F9BED216-E094-4DEE-9AC1-B84E0A325B0E}">
      <dgm:prSet/>
      <dgm:spPr/>
      <dgm:t>
        <a:bodyPr/>
        <a:lstStyle/>
        <a:p>
          <a:endParaRPr lang="ru-RU"/>
        </a:p>
      </dgm:t>
    </dgm:pt>
    <dgm:pt modelId="{97D1FD20-8F87-4AD3-8C22-9501D3F32310}">
      <dgm:prSet phldrT="[Текст]"/>
      <dgm:spPr/>
      <dgm:t>
        <a:bodyPr/>
        <a:lstStyle/>
        <a:p>
          <a:r>
            <a:rPr lang="ru-RU" dirty="0"/>
            <a:t>Позволил спроектировать 80 учебных встреч по дисциплине «Деловой китайский язык» для дальнейшей обработки синологом.</a:t>
          </a:r>
        </a:p>
      </dgm:t>
    </dgm:pt>
    <dgm:pt modelId="{0F87F19A-B22C-49CF-A2DE-DF62F029143C}" type="parTrans" cxnId="{197A3C3C-DEF1-49BF-A8FF-45D16B5BD3CD}">
      <dgm:prSet/>
      <dgm:spPr/>
      <dgm:t>
        <a:bodyPr/>
        <a:lstStyle/>
        <a:p>
          <a:endParaRPr lang="ru-RU"/>
        </a:p>
      </dgm:t>
    </dgm:pt>
    <dgm:pt modelId="{97CFBA46-864F-4B0D-A469-963ABFABEDC7}" type="sibTrans" cxnId="{197A3C3C-DEF1-49BF-A8FF-45D16B5BD3CD}">
      <dgm:prSet/>
      <dgm:spPr/>
      <dgm:t>
        <a:bodyPr/>
        <a:lstStyle/>
        <a:p>
          <a:endParaRPr lang="ru-RU"/>
        </a:p>
      </dgm:t>
    </dgm:pt>
    <dgm:pt modelId="{BB011AA4-BE53-4CF0-9AFD-F57A38697D41}">
      <dgm:prSet phldrT="[Текст]" phldr="1"/>
      <dgm:spPr/>
      <dgm:t>
        <a:bodyPr/>
        <a:lstStyle/>
        <a:p>
          <a:endParaRPr lang="ru-RU"/>
        </a:p>
      </dgm:t>
    </dgm:pt>
    <dgm:pt modelId="{2AD3231A-4E7A-4E1F-8B5B-CF4FC1A4D417}" type="parTrans" cxnId="{CC08EEB3-692F-4103-8EBF-E911E1E4CBB3}">
      <dgm:prSet/>
      <dgm:spPr/>
      <dgm:t>
        <a:bodyPr/>
        <a:lstStyle/>
        <a:p>
          <a:endParaRPr lang="ru-RU"/>
        </a:p>
      </dgm:t>
    </dgm:pt>
    <dgm:pt modelId="{5E28590E-03D1-49EE-B8DF-9D7C9696BF07}" type="sibTrans" cxnId="{CC08EEB3-692F-4103-8EBF-E911E1E4CBB3}">
      <dgm:prSet/>
      <dgm:spPr/>
      <dgm:t>
        <a:bodyPr/>
        <a:lstStyle/>
        <a:p>
          <a:endParaRPr lang="ru-RU"/>
        </a:p>
      </dgm:t>
    </dgm:pt>
    <dgm:pt modelId="{7288ED71-A607-4533-9303-08E1CC37FACB}">
      <dgm:prSet phldrT="[Текст]"/>
      <dgm:spPr/>
      <dgm:t>
        <a:bodyPr/>
        <a:lstStyle/>
        <a:p>
          <a:r>
            <a:rPr lang="ru-RU" dirty="0"/>
            <a:t>Детально разрабатывает макет каждого занятия</a:t>
          </a:r>
        </a:p>
      </dgm:t>
    </dgm:pt>
    <dgm:pt modelId="{C82EE705-A6D9-4C13-B372-F0588033902D}" type="parTrans" cxnId="{AF7CEEE1-FC60-4131-A2A3-36F1AE5B9094}">
      <dgm:prSet/>
      <dgm:spPr/>
    </dgm:pt>
    <dgm:pt modelId="{56CF48F7-4AF0-4D96-8E07-CAF12A95CBEA}" type="sibTrans" cxnId="{AF7CEEE1-FC60-4131-A2A3-36F1AE5B9094}">
      <dgm:prSet/>
      <dgm:spPr/>
    </dgm:pt>
    <dgm:pt modelId="{AA0D2AA2-5751-4E38-9891-6FB4559DE418}" type="pres">
      <dgm:prSet presAssocID="{4222FBB9-47D5-4A88-BA6A-CBF81C8433E8}" presName="Name0" presStyleCnt="0">
        <dgm:presLayoutVars>
          <dgm:dir/>
          <dgm:animLvl val="lvl"/>
          <dgm:resizeHandles/>
        </dgm:presLayoutVars>
      </dgm:prSet>
      <dgm:spPr/>
    </dgm:pt>
    <dgm:pt modelId="{BC76162A-107C-4ECC-8A09-836EDF70D379}" type="pres">
      <dgm:prSet presAssocID="{4A2DC96E-FFA7-429C-BF91-ED77A7C399AA}" presName="linNode" presStyleCnt="0"/>
      <dgm:spPr/>
    </dgm:pt>
    <dgm:pt modelId="{B54D13D1-E6BD-4816-BF59-9A47C2622F47}" type="pres">
      <dgm:prSet presAssocID="{4A2DC96E-FFA7-429C-BF91-ED77A7C399AA}" presName="parentShp" presStyleLbl="node1" presStyleIdx="0" presStyleCnt="2">
        <dgm:presLayoutVars>
          <dgm:bulletEnabled val="1"/>
        </dgm:presLayoutVars>
      </dgm:prSet>
      <dgm:spPr/>
    </dgm:pt>
    <dgm:pt modelId="{0BB939E3-09A1-4176-A0AA-F9305A3FD66D}" type="pres">
      <dgm:prSet presAssocID="{4A2DC96E-FFA7-429C-BF91-ED77A7C399AA}" presName="childShp" presStyleLbl="bgAccFollowNode1" presStyleIdx="0" presStyleCnt="2">
        <dgm:presLayoutVars>
          <dgm:bulletEnabled val="1"/>
        </dgm:presLayoutVars>
      </dgm:prSet>
      <dgm:spPr/>
    </dgm:pt>
    <dgm:pt modelId="{95B39A64-BCBA-4CD6-A468-B0442F29203A}" type="pres">
      <dgm:prSet presAssocID="{BAAD30D6-8BEE-4C4D-87CE-F226A10E8DC7}" presName="spacing" presStyleCnt="0"/>
      <dgm:spPr/>
    </dgm:pt>
    <dgm:pt modelId="{93EA57FF-046A-42C3-9081-1996918A5B8E}" type="pres">
      <dgm:prSet presAssocID="{0EFF06A3-7603-4B6F-BE81-CCE562F7C155}" presName="linNode" presStyleCnt="0"/>
      <dgm:spPr/>
    </dgm:pt>
    <dgm:pt modelId="{CE5FE004-5240-45C0-929A-A92DDC0AF624}" type="pres">
      <dgm:prSet presAssocID="{0EFF06A3-7603-4B6F-BE81-CCE562F7C155}" presName="parentShp" presStyleLbl="node1" presStyleIdx="1" presStyleCnt="2">
        <dgm:presLayoutVars>
          <dgm:bulletEnabled val="1"/>
        </dgm:presLayoutVars>
      </dgm:prSet>
      <dgm:spPr/>
    </dgm:pt>
    <dgm:pt modelId="{6C4B4F89-FE6A-47DA-B48F-299F88A8F006}" type="pres">
      <dgm:prSet presAssocID="{0EFF06A3-7603-4B6F-BE81-CCE562F7C155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F9BED216-E094-4DEE-9AC1-B84E0A325B0E}" srcId="{4222FBB9-47D5-4A88-BA6A-CBF81C8433E8}" destId="{0EFF06A3-7603-4B6F-BE81-CCE562F7C155}" srcOrd="1" destOrd="0" parTransId="{B58FB8E8-AE1B-4752-8BD7-B82494F80B7A}" sibTransId="{92BD259A-E95C-41FB-919B-33F4AD40460C}"/>
    <dgm:cxn modelId="{CC169A32-1139-4E52-B46E-E0FAB20CA434}" srcId="{4222FBB9-47D5-4A88-BA6A-CBF81C8433E8}" destId="{4A2DC96E-FFA7-429C-BF91-ED77A7C399AA}" srcOrd="0" destOrd="0" parTransId="{F0855436-173B-48CF-8E36-F96DC550B9FE}" sibTransId="{BAAD30D6-8BEE-4C4D-87CE-F226A10E8DC7}"/>
    <dgm:cxn modelId="{197A3C3C-DEF1-49BF-A8FF-45D16B5BD3CD}" srcId="{0EFF06A3-7603-4B6F-BE81-CCE562F7C155}" destId="{97D1FD20-8F87-4AD3-8C22-9501D3F32310}" srcOrd="0" destOrd="0" parTransId="{0F87F19A-B22C-49CF-A2DE-DF62F029143C}" sibTransId="{97CFBA46-864F-4B0D-A469-963ABFABEDC7}"/>
    <dgm:cxn modelId="{EAC93A76-00CE-4304-BB8C-38D6B8DFA6C8}" type="presOf" srcId="{CD52F18E-9EDD-4E69-9898-9E5D6B3AD4FE}" destId="{0BB939E3-09A1-4176-A0AA-F9305A3FD66D}" srcOrd="0" destOrd="1" presId="urn:microsoft.com/office/officeart/2005/8/layout/vList6"/>
    <dgm:cxn modelId="{5D41C677-37EB-4986-9C75-50FFD6A337DE}" srcId="{4A2DC96E-FFA7-429C-BF91-ED77A7C399AA}" destId="{CD52F18E-9EDD-4E69-9898-9E5D6B3AD4FE}" srcOrd="1" destOrd="0" parTransId="{4EDA6B83-2146-42E9-B56A-9557427849D0}" sibTransId="{E7D3029A-14C3-44F6-82E0-16132C868410}"/>
    <dgm:cxn modelId="{9E6D8C9E-D870-4C6A-8036-2690A5381461}" srcId="{4A2DC96E-FFA7-429C-BF91-ED77A7C399AA}" destId="{E4D50CD2-689B-400E-8F82-86E33F3729AB}" srcOrd="0" destOrd="0" parTransId="{6FBEE2D4-A6FD-4D43-9C19-900E57704F9E}" sibTransId="{C4A98576-7D92-4E32-854A-3B6CC29D5AAC}"/>
    <dgm:cxn modelId="{95F2049F-F10C-41F3-A700-C1A6BF8628C2}" type="presOf" srcId="{7288ED71-A607-4533-9303-08E1CC37FACB}" destId="{6C4B4F89-FE6A-47DA-B48F-299F88A8F006}" srcOrd="0" destOrd="1" presId="urn:microsoft.com/office/officeart/2005/8/layout/vList6"/>
    <dgm:cxn modelId="{A37A0BA9-02DC-49A2-8957-6F19F1F81A41}" type="presOf" srcId="{BB011AA4-BE53-4CF0-9AFD-F57A38697D41}" destId="{6C4B4F89-FE6A-47DA-B48F-299F88A8F006}" srcOrd="0" destOrd="2" presId="urn:microsoft.com/office/officeart/2005/8/layout/vList6"/>
    <dgm:cxn modelId="{C37E8EAF-D3D5-4026-8592-836E62E1A7B6}" type="presOf" srcId="{4222FBB9-47D5-4A88-BA6A-CBF81C8433E8}" destId="{AA0D2AA2-5751-4E38-9891-6FB4559DE418}" srcOrd="0" destOrd="0" presId="urn:microsoft.com/office/officeart/2005/8/layout/vList6"/>
    <dgm:cxn modelId="{CC08EEB3-692F-4103-8EBF-E911E1E4CBB3}" srcId="{0EFF06A3-7603-4B6F-BE81-CCE562F7C155}" destId="{BB011AA4-BE53-4CF0-9AFD-F57A38697D41}" srcOrd="2" destOrd="0" parTransId="{2AD3231A-4E7A-4E1F-8B5B-CF4FC1A4D417}" sibTransId="{5E28590E-03D1-49EE-B8DF-9D7C9696BF07}"/>
    <dgm:cxn modelId="{209327BD-6555-4D64-A9D4-3026ED74AE87}" type="presOf" srcId="{97D1FD20-8F87-4AD3-8C22-9501D3F32310}" destId="{6C4B4F89-FE6A-47DA-B48F-299F88A8F006}" srcOrd="0" destOrd="0" presId="urn:microsoft.com/office/officeart/2005/8/layout/vList6"/>
    <dgm:cxn modelId="{0C163AD8-6BAD-4FC4-B6FD-06F680425D20}" type="presOf" srcId="{E4D50CD2-689B-400E-8F82-86E33F3729AB}" destId="{0BB939E3-09A1-4176-A0AA-F9305A3FD66D}" srcOrd="0" destOrd="0" presId="urn:microsoft.com/office/officeart/2005/8/layout/vList6"/>
    <dgm:cxn modelId="{AF7CEEE1-FC60-4131-A2A3-36F1AE5B9094}" srcId="{0EFF06A3-7603-4B6F-BE81-CCE562F7C155}" destId="{7288ED71-A607-4533-9303-08E1CC37FACB}" srcOrd="1" destOrd="0" parTransId="{C82EE705-A6D9-4C13-B372-F0588033902D}" sibTransId="{56CF48F7-4AF0-4D96-8E07-CAF12A95CBEA}"/>
    <dgm:cxn modelId="{4988DEF7-EAF3-4EDF-AC5F-CFB341B3949E}" type="presOf" srcId="{4A2DC96E-FFA7-429C-BF91-ED77A7C399AA}" destId="{B54D13D1-E6BD-4816-BF59-9A47C2622F47}" srcOrd="0" destOrd="0" presId="urn:microsoft.com/office/officeart/2005/8/layout/vList6"/>
    <dgm:cxn modelId="{B1CE15F8-1BC3-4EE4-B07C-409BB6A05DD8}" type="presOf" srcId="{0EFF06A3-7603-4B6F-BE81-CCE562F7C155}" destId="{CE5FE004-5240-45C0-929A-A92DDC0AF624}" srcOrd="0" destOrd="0" presId="urn:microsoft.com/office/officeart/2005/8/layout/vList6"/>
    <dgm:cxn modelId="{D918780C-F326-4DA7-A315-233F8074698E}" type="presParOf" srcId="{AA0D2AA2-5751-4E38-9891-6FB4559DE418}" destId="{BC76162A-107C-4ECC-8A09-836EDF70D379}" srcOrd="0" destOrd="0" presId="urn:microsoft.com/office/officeart/2005/8/layout/vList6"/>
    <dgm:cxn modelId="{F6C472D2-E772-4FF8-9DB0-743A1E9E6B3C}" type="presParOf" srcId="{BC76162A-107C-4ECC-8A09-836EDF70D379}" destId="{B54D13D1-E6BD-4816-BF59-9A47C2622F47}" srcOrd="0" destOrd="0" presId="urn:microsoft.com/office/officeart/2005/8/layout/vList6"/>
    <dgm:cxn modelId="{974CBBFB-45EF-48A3-ABC6-E2C7CCAB4C39}" type="presParOf" srcId="{BC76162A-107C-4ECC-8A09-836EDF70D379}" destId="{0BB939E3-09A1-4176-A0AA-F9305A3FD66D}" srcOrd="1" destOrd="0" presId="urn:microsoft.com/office/officeart/2005/8/layout/vList6"/>
    <dgm:cxn modelId="{CF161C66-C52E-4BBC-8693-40C0C54C9E25}" type="presParOf" srcId="{AA0D2AA2-5751-4E38-9891-6FB4559DE418}" destId="{95B39A64-BCBA-4CD6-A468-B0442F29203A}" srcOrd="1" destOrd="0" presId="urn:microsoft.com/office/officeart/2005/8/layout/vList6"/>
    <dgm:cxn modelId="{68C5501D-BC3C-4BCF-AC5B-E3BD6C667AC7}" type="presParOf" srcId="{AA0D2AA2-5751-4E38-9891-6FB4559DE418}" destId="{93EA57FF-046A-42C3-9081-1996918A5B8E}" srcOrd="2" destOrd="0" presId="urn:microsoft.com/office/officeart/2005/8/layout/vList6"/>
    <dgm:cxn modelId="{BF693539-BECA-4B80-B948-7D0FBA25098D}" type="presParOf" srcId="{93EA57FF-046A-42C3-9081-1996918A5B8E}" destId="{CE5FE004-5240-45C0-929A-A92DDC0AF624}" srcOrd="0" destOrd="0" presId="urn:microsoft.com/office/officeart/2005/8/layout/vList6"/>
    <dgm:cxn modelId="{269A6194-6395-46AD-8C36-3372CBF22D8D}" type="presParOf" srcId="{93EA57FF-046A-42C3-9081-1996918A5B8E}" destId="{6C4B4F89-FE6A-47DA-B48F-299F88A8F00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866B535-F863-408F-B43A-D5D980700B8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AEC8D7-5574-412F-A142-1D718CEE7660}">
      <dgm:prSet phldrT="[Текст]"/>
      <dgm:spPr/>
      <dgm:t>
        <a:bodyPr/>
        <a:lstStyle/>
        <a:p>
          <a:r>
            <a:rPr lang="ru-RU" dirty="0"/>
            <a:t>1</a:t>
          </a:r>
        </a:p>
      </dgm:t>
    </dgm:pt>
    <dgm:pt modelId="{9D37E6C6-CF41-43CF-857D-DBD2888CAE76}" type="parTrans" cxnId="{30E07A6D-C932-4CEA-B0EA-E95F398F7F7C}">
      <dgm:prSet/>
      <dgm:spPr/>
      <dgm:t>
        <a:bodyPr/>
        <a:lstStyle/>
        <a:p>
          <a:endParaRPr lang="ru-RU"/>
        </a:p>
      </dgm:t>
    </dgm:pt>
    <dgm:pt modelId="{EA2CB856-3171-4366-AACB-59FB47B8AFBD}" type="sibTrans" cxnId="{30E07A6D-C932-4CEA-B0EA-E95F398F7F7C}">
      <dgm:prSet/>
      <dgm:spPr/>
      <dgm:t>
        <a:bodyPr/>
        <a:lstStyle/>
        <a:p>
          <a:endParaRPr lang="ru-RU"/>
        </a:p>
      </dgm:t>
    </dgm:pt>
    <dgm:pt modelId="{0A587515-B24B-449A-BECC-B52119CDF222}">
      <dgm:prSet phldrT="[Текст]" custT="1"/>
      <dgm:spPr/>
      <dgm:t>
        <a:bodyPr/>
        <a:lstStyle/>
        <a:p>
          <a:r>
            <a:rPr lang="ru-RU" sz="2000" dirty="0"/>
            <a:t>ОПРЕДЕЛЕНИЕ: Вспомогательный инструмент обработки языковых данных при обучении, направленный на извлечение сущностей (реалий), терминов, семантических ролей, логических связей</a:t>
          </a:r>
        </a:p>
      </dgm:t>
    </dgm:pt>
    <dgm:pt modelId="{B96A97DE-A8BD-43BA-8B80-67EA30BFA40B}" type="parTrans" cxnId="{B0EB1B64-E988-4285-BBFA-D21D60B1F152}">
      <dgm:prSet/>
      <dgm:spPr/>
      <dgm:t>
        <a:bodyPr/>
        <a:lstStyle/>
        <a:p>
          <a:endParaRPr lang="ru-RU"/>
        </a:p>
      </dgm:t>
    </dgm:pt>
    <dgm:pt modelId="{D2B0F84A-8B2B-4E66-B251-A00D89EDF007}" type="sibTrans" cxnId="{B0EB1B64-E988-4285-BBFA-D21D60B1F152}">
      <dgm:prSet/>
      <dgm:spPr/>
      <dgm:t>
        <a:bodyPr/>
        <a:lstStyle/>
        <a:p>
          <a:endParaRPr lang="ru-RU"/>
        </a:p>
      </dgm:t>
    </dgm:pt>
    <dgm:pt modelId="{9890E5FD-57C7-4427-8E6E-30D6D0DC691B}">
      <dgm:prSet phldrT="[Текст]" phldr="1"/>
      <dgm:spPr/>
      <dgm:t>
        <a:bodyPr/>
        <a:lstStyle/>
        <a:p>
          <a:endParaRPr lang="ru-RU" sz="1600" dirty="0"/>
        </a:p>
      </dgm:t>
    </dgm:pt>
    <dgm:pt modelId="{85113657-4703-404C-A997-FD5219446FCA}" type="parTrans" cxnId="{3F864063-3D7A-4DA2-B693-7152FC0C82FA}">
      <dgm:prSet/>
      <dgm:spPr/>
      <dgm:t>
        <a:bodyPr/>
        <a:lstStyle/>
        <a:p>
          <a:endParaRPr lang="ru-RU"/>
        </a:p>
      </dgm:t>
    </dgm:pt>
    <dgm:pt modelId="{661CF365-3D46-4FCF-9337-8972C4CE8DFA}" type="sibTrans" cxnId="{3F864063-3D7A-4DA2-B693-7152FC0C82FA}">
      <dgm:prSet/>
      <dgm:spPr/>
      <dgm:t>
        <a:bodyPr/>
        <a:lstStyle/>
        <a:p>
          <a:endParaRPr lang="ru-RU"/>
        </a:p>
      </dgm:t>
    </dgm:pt>
    <dgm:pt modelId="{64A23198-EE8B-477B-A738-B599D563801C}">
      <dgm:prSet phldrT="[Текст]"/>
      <dgm:spPr/>
      <dgm:t>
        <a:bodyPr/>
        <a:lstStyle/>
        <a:p>
          <a:r>
            <a:rPr lang="ru-RU" dirty="0"/>
            <a:t>2</a:t>
          </a:r>
        </a:p>
      </dgm:t>
    </dgm:pt>
    <dgm:pt modelId="{DBCD67F9-2E4E-477D-96E4-CF79C8947F3D}" type="parTrans" cxnId="{F9CE138A-B36E-49AC-9A75-B39E55AFFCB9}">
      <dgm:prSet/>
      <dgm:spPr/>
      <dgm:t>
        <a:bodyPr/>
        <a:lstStyle/>
        <a:p>
          <a:endParaRPr lang="ru-RU"/>
        </a:p>
      </dgm:t>
    </dgm:pt>
    <dgm:pt modelId="{E8448B0D-22C0-42C3-A489-9AEE1D039A5E}" type="sibTrans" cxnId="{F9CE138A-B36E-49AC-9A75-B39E55AFFCB9}">
      <dgm:prSet/>
      <dgm:spPr/>
      <dgm:t>
        <a:bodyPr/>
        <a:lstStyle/>
        <a:p>
          <a:endParaRPr lang="ru-RU"/>
        </a:p>
      </dgm:t>
    </dgm:pt>
    <dgm:pt modelId="{67B494C9-9ECC-4150-AC0C-4EBEFD1CD326}">
      <dgm:prSet phldrT="[Текст]"/>
      <dgm:spPr/>
      <dgm:t>
        <a:bodyPr/>
        <a:lstStyle/>
        <a:p>
          <a:r>
            <a:rPr lang="ru-RU" dirty="0"/>
            <a:t>Хорошо обрабатывает научные статьи. При</a:t>
          </a:r>
          <a:r>
            <a:rPr lang="en-US" dirty="0"/>
            <a:t> </a:t>
          </a:r>
          <a:r>
            <a:rPr lang="ru-RU" dirty="0"/>
            <a:t>запросе дать </a:t>
          </a:r>
          <a:r>
            <a:rPr lang="en-US" dirty="0"/>
            <a:t>“semantic annotation”</a:t>
          </a:r>
          <a:r>
            <a:rPr lang="ru-RU" dirty="0"/>
            <a:t> конкретной статьи поясняет все термины, все реалии. Представляет логическую структуру статьи</a:t>
          </a:r>
        </a:p>
      </dgm:t>
    </dgm:pt>
    <dgm:pt modelId="{952C8F11-5E97-4786-881C-B2D53C64A732}" type="parTrans" cxnId="{42413729-1D57-41C2-910C-090B7E0ED0C1}">
      <dgm:prSet/>
      <dgm:spPr/>
      <dgm:t>
        <a:bodyPr/>
        <a:lstStyle/>
        <a:p>
          <a:endParaRPr lang="ru-RU"/>
        </a:p>
      </dgm:t>
    </dgm:pt>
    <dgm:pt modelId="{BAE2870A-924F-4B8B-8975-CBD2AD8BD41E}" type="sibTrans" cxnId="{42413729-1D57-41C2-910C-090B7E0ED0C1}">
      <dgm:prSet/>
      <dgm:spPr/>
      <dgm:t>
        <a:bodyPr/>
        <a:lstStyle/>
        <a:p>
          <a:endParaRPr lang="ru-RU"/>
        </a:p>
      </dgm:t>
    </dgm:pt>
    <dgm:pt modelId="{755125C0-74C2-4103-BFF6-85A66FC0E009}">
      <dgm:prSet phldrT="[Текст]"/>
      <dgm:spPr/>
      <dgm:t>
        <a:bodyPr/>
        <a:lstStyle/>
        <a:p>
          <a:r>
            <a:rPr lang="ru-RU" dirty="0"/>
            <a:t>(русское слово АННОТАЦИЯ и английское</a:t>
          </a:r>
          <a:r>
            <a:rPr lang="en-US" dirty="0"/>
            <a:t> ANNOTATION (</a:t>
          </a:r>
          <a:r>
            <a:rPr lang="ru-RU" dirty="0"/>
            <a:t>постраничная сноска</a:t>
          </a:r>
          <a:r>
            <a:rPr lang="en-US" dirty="0"/>
            <a:t>)</a:t>
          </a:r>
          <a:r>
            <a:rPr lang="ru-RU" dirty="0"/>
            <a:t> не совпадают по смыслу.</a:t>
          </a:r>
        </a:p>
      </dgm:t>
    </dgm:pt>
    <dgm:pt modelId="{2376B9B8-2695-4515-A0FB-BE379308FE25}" type="parTrans" cxnId="{647BB9F2-D581-490C-9A9E-D435118CDA2A}">
      <dgm:prSet/>
      <dgm:spPr/>
      <dgm:t>
        <a:bodyPr/>
        <a:lstStyle/>
        <a:p>
          <a:endParaRPr lang="ru-RU"/>
        </a:p>
      </dgm:t>
    </dgm:pt>
    <dgm:pt modelId="{742D6F90-51CA-4DA3-BA3D-B45EE0420B36}" type="sibTrans" cxnId="{647BB9F2-D581-490C-9A9E-D435118CDA2A}">
      <dgm:prSet/>
      <dgm:spPr/>
      <dgm:t>
        <a:bodyPr/>
        <a:lstStyle/>
        <a:p>
          <a:endParaRPr lang="ru-RU"/>
        </a:p>
      </dgm:t>
    </dgm:pt>
    <dgm:pt modelId="{84A93F6B-A4A6-4C10-B0AD-8ED2C7FAFA5F}">
      <dgm:prSet phldrT="[Текст]"/>
      <dgm:spPr/>
      <dgm:t>
        <a:bodyPr/>
        <a:lstStyle/>
        <a:p>
          <a:r>
            <a:rPr lang="ru-RU" dirty="0"/>
            <a:t>3</a:t>
          </a:r>
        </a:p>
      </dgm:t>
    </dgm:pt>
    <dgm:pt modelId="{E7D98D02-E8FD-40C2-BB88-860D0C06E385}" type="parTrans" cxnId="{23F6EAE0-4A7B-48F7-A6E5-D80A559A8AEF}">
      <dgm:prSet/>
      <dgm:spPr/>
      <dgm:t>
        <a:bodyPr/>
        <a:lstStyle/>
        <a:p>
          <a:endParaRPr lang="ru-RU"/>
        </a:p>
      </dgm:t>
    </dgm:pt>
    <dgm:pt modelId="{2A2AF29D-4AFC-4E05-8D53-84B50E1874F0}" type="sibTrans" cxnId="{23F6EAE0-4A7B-48F7-A6E5-D80A559A8AEF}">
      <dgm:prSet/>
      <dgm:spPr/>
      <dgm:t>
        <a:bodyPr/>
        <a:lstStyle/>
        <a:p>
          <a:endParaRPr lang="ru-RU"/>
        </a:p>
      </dgm:t>
    </dgm:pt>
    <dgm:pt modelId="{53E8AA4F-9897-4E87-92DF-B651EA86B199}">
      <dgm:prSet phldrT="[Текст]"/>
      <dgm:spPr/>
      <dgm:t>
        <a:bodyPr/>
        <a:lstStyle/>
        <a:p>
          <a:r>
            <a:rPr lang="ru-RU" dirty="0"/>
            <a:t>Дает хорошие результаты при </a:t>
          </a:r>
          <a:r>
            <a:rPr lang="ru-RU" dirty="0" err="1"/>
            <a:t>предпереводческом</a:t>
          </a:r>
          <a:r>
            <a:rPr lang="ru-RU" dirty="0"/>
            <a:t> анализе текста, поясняет все архаизмы, реалии, термины, даты, локативы</a:t>
          </a:r>
        </a:p>
      </dgm:t>
    </dgm:pt>
    <dgm:pt modelId="{8409838F-EF01-4AA1-870D-D96D9FAB4A45}" type="parTrans" cxnId="{819C3650-17F6-45C9-A030-910D65B05957}">
      <dgm:prSet/>
      <dgm:spPr/>
      <dgm:t>
        <a:bodyPr/>
        <a:lstStyle/>
        <a:p>
          <a:endParaRPr lang="ru-RU"/>
        </a:p>
      </dgm:t>
    </dgm:pt>
    <dgm:pt modelId="{9B038687-19C7-4135-8812-BB9AC41BEE2B}" type="sibTrans" cxnId="{819C3650-17F6-45C9-A030-910D65B05957}">
      <dgm:prSet/>
      <dgm:spPr/>
      <dgm:t>
        <a:bodyPr/>
        <a:lstStyle/>
        <a:p>
          <a:endParaRPr lang="ru-RU"/>
        </a:p>
      </dgm:t>
    </dgm:pt>
    <dgm:pt modelId="{9101A370-CC84-48ED-9D35-04BD49EF8A14}">
      <dgm:prSet phldrT="[Текст]" phldr="1"/>
      <dgm:spPr/>
      <dgm:t>
        <a:bodyPr/>
        <a:lstStyle/>
        <a:p>
          <a:endParaRPr lang="ru-RU"/>
        </a:p>
      </dgm:t>
    </dgm:pt>
    <dgm:pt modelId="{60B7B4EE-A891-457D-A6CA-E4FA72EF4303}" type="parTrans" cxnId="{EA5DE84D-A012-425A-838D-1BE732324CC9}">
      <dgm:prSet/>
      <dgm:spPr/>
      <dgm:t>
        <a:bodyPr/>
        <a:lstStyle/>
        <a:p>
          <a:endParaRPr lang="ru-RU"/>
        </a:p>
      </dgm:t>
    </dgm:pt>
    <dgm:pt modelId="{876D1062-E4E1-40CE-B3B2-4893C6C07C12}" type="sibTrans" cxnId="{EA5DE84D-A012-425A-838D-1BE732324CC9}">
      <dgm:prSet/>
      <dgm:spPr/>
      <dgm:t>
        <a:bodyPr/>
        <a:lstStyle/>
        <a:p>
          <a:endParaRPr lang="ru-RU"/>
        </a:p>
      </dgm:t>
    </dgm:pt>
    <dgm:pt modelId="{7A74A282-12D6-4B5C-87F4-8525E79D659D}" type="pres">
      <dgm:prSet presAssocID="{3866B535-F863-408F-B43A-D5D980700B8E}" presName="linearFlow" presStyleCnt="0">
        <dgm:presLayoutVars>
          <dgm:dir/>
          <dgm:animLvl val="lvl"/>
          <dgm:resizeHandles val="exact"/>
        </dgm:presLayoutVars>
      </dgm:prSet>
      <dgm:spPr/>
    </dgm:pt>
    <dgm:pt modelId="{355EC6AA-C9DD-4D0B-A744-D573E827A9EB}" type="pres">
      <dgm:prSet presAssocID="{46AEC8D7-5574-412F-A142-1D718CEE7660}" presName="composite" presStyleCnt="0"/>
      <dgm:spPr/>
    </dgm:pt>
    <dgm:pt modelId="{BF799E8B-8683-44C5-AEA4-306A320EA21E}" type="pres">
      <dgm:prSet presAssocID="{46AEC8D7-5574-412F-A142-1D718CEE7660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1039AF3-FE48-4B72-88E3-7CDD2A6DEB47}" type="pres">
      <dgm:prSet presAssocID="{46AEC8D7-5574-412F-A142-1D718CEE7660}" presName="descendantText" presStyleLbl="alignAcc1" presStyleIdx="0" presStyleCnt="3">
        <dgm:presLayoutVars>
          <dgm:bulletEnabled val="1"/>
        </dgm:presLayoutVars>
      </dgm:prSet>
      <dgm:spPr/>
    </dgm:pt>
    <dgm:pt modelId="{2F3CB0DA-5249-460E-8B3B-5E9740027161}" type="pres">
      <dgm:prSet presAssocID="{EA2CB856-3171-4366-AACB-59FB47B8AFBD}" presName="sp" presStyleCnt="0"/>
      <dgm:spPr/>
    </dgm:pt>
    <dgm:pt modelId="{AE7CD189-061B-439F-8B2A-2F2B2E710947}" type="pres">
      <dgm:prSet presAssocID="{64A23198-EE8B-477B-A738-B599D563801C}" presName="composite" presStyleCnt="0"/>
      <dgm:spPr/>
    </dgm:pt>
    <dgm:pt modelId="{2CBA6172-7078-4601-86D7-D8D093E630E0}" type="pres">
      <dgm:prSet presAssocID="{64A23198-EE8B-477B-A738-B599D563801C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7632313-F7DC-4E25-936D-7FD286882775}" type="pres">
      <dgm:prSet presAssocID="{64A23198-EE8B-477B-A738-B599D563801C}" presName="descendantText" presStyleLbl="alignAcc1" presStyleIdx="1" presStyleCnt="3">
        <dgm:presLayoutVars>
          <dgm:bulletEnabled val="1"/>
        </dgm:presLayoutVars>
      </dgm:prSet>
      <dgm:spPr/>
    </dgm:pt>
    <dgm:pt modelId="{8AFE466E-E657-44E9-9A21-77E423DA07F0}" type="pres">
      <dgm:prSet presAssocID="{E8448B0D-22C0-42C3-A489-9AEE1D039A5E}" presName="sp" presStyleCnt="0"/>
      <dgm:spPr/>
    </dgm:pt>
    <dgm:pt modelId="{3CB10179-25A0-46D0-9CF6-1F3EBF85EF9D}" type="pres">
      <dgm:prSet presAssocID="{84A93F6B-A4A6-4C10-B0AD-8ED2C7FAFA5F}" presName="composite" presStyleCnt="0"/>
      <dgm:spPr/>
    </dgm:pt>
    <dgm:pt modelId="{64EBFEDA-05BA-47BA-8ACD-C23DC7725DE4}" type="pres">
      <dgm:prSet presAssocID="{84A93F6B-A4A6-4C10-B0AD-8ED2C7FAFA5F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F383FD4-81DA-448E-8F54-B8F91A6B4F72}" type="pres">
      <dgm:prSet presAssocID="{84A93F6B-A4A6-4C10-B0AD-8ED2C7FAFA5F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6966D19-C012-4BEE-ADA4-07C1DE97EA32}" type="presOf" srcId="{0A587515-B24B-449A-BECC-B52119CDF222}" destId="{31039AF3-FE48-4B72-88E3-7CDD2A6DEB47}" srcOrd="0" destOrd="0" presId="urn:microsoft.com/office/officeart/2005/8/layout/chevron2"/>
    <dgm:cxn modelId="{42413729-1D57-41C2-910C-090B7E0ED0C1}" srcId="{64A23198-EE8B-477B-A738-B599D563801C}" destId="{67B494C9-9ECC-4150-AC0C-4EBEFD1CD326}" srcOrd="0" destOrd="0" parTransId="{952C8F11-5E97-4786-881C-B2D53C64A732}" sibTransId="{BAE2870A-924F-4B8B-8975-CBD2AD8BD41E}"/>
    <dgm:cxn modelId="{5BFD3640-ACB0-4713-8A10-027094B64C25}" type="presOf" srcId="{64A23198-EE8B-477B-A738-B599D563801C}" destId="{2CBA6172-7078-4601-86D7-D8D093E630E0}" srcOrd="0" destOrd="0" presId="urn:microsoft.com/office/officeart/2005/8/layout/chevron2"/>
    <dgm:cxn modelId="{3F864063-3D7A-4DA2-B693-7152FC0C82FA}" srcId="{46AEC8D7-5574-412F-A142-1D718CEE7660}" destId="{9890E5FD-57C7-4427-8E6E-30D6D0DC691B}" srcOrd="1" destOrd="0" parTransId="{85113657-4703-404C-A997-FD5219446FCA}" sibTransId="{661CF365-3D46-4FCF-9337-8972C4CE8DFA}"/>
    <dgm:cxn modelId="{B0EB1B64-E988-4285-BBFA-D21D60B1F152}" srcId="{46AEC8D7-5574-412F-A142-1D718CEE7660}" destId="{0A587515-B24B-449A-BECC-B52119CDF222}" srcOrd="0" destOrd="0" parTransId="{B96A97DE-A8BD-43BA-8B80-67EA30BFA40B}" sibTransId="{D2B0F84A-8B2B-4E66-B251-A00D89EDF007}"/>
    <dgm:cxn modelId="{B724674A-1C96-487E-BE8C-B3AF79978D23}" type="presOf" srcId="{9101A370-CC84-48ED-9D35-04BD49EF8A14}" destId="{0F383FD4-81DA-448E-8F54-B8F91A6B4F72}" srcOrd="0" destOrd="1" presId="urn:microsoft.com/office/officeart/2005/8/layout/chevron2"/>
    <dgm:cxn modelId="{30E07A6D-C932-4CEA-B0EA-E95F398F7F7C}" srcId="{3866B535-F863-408F-B43A-D5D980700B8E}" destId="{46AEC8D7-5574-412F-A142-1D718CEE7660}" srcOrd="0" destOrd="0" parTransId="{9D37E6C6-CF41-43CF-857D-DBD2888CAE76}" sibTransId="{EA2CB856-3171-4366-AACB-59FB47B8AFBD}"/>
    <dgm:cxn modelId="{EA5DE84D-A012-425A-838D-1BE732324CC9}" srcId="{84A93F6B-A4A6-4C10-B0AD-8ED2C7FAFA5F}" destId="{9101A370-CC84-48ED-9D35-04BD49EF8A14}" srcOrd="1" destOrd="0" parTransId="{60B7B4EE-A891-457D-A6CA-E4FA72EF4303}" sibTransId="{876D1062-E4E1-40CE-B3B2-4893C6C07C12}"/>
    <dgm:cxn modelId="{819C3650-17F6-45C9-A030-910D65B05957}" srcId="{84A93F6B-A4A6-4C10-B0AD-8ED2C7FAFA5F}" destId="{53E8AA4F-9897-4E87-92DF-B651EA86B199}" srcOrd="0" destOrd="0" parTransId="{8409838F-EF01-4AA1-870D-D96D9FAB4A45}" sibTransId="{9B038687-19C7-4135-8812-BB9AC41BEE2B}"/>
    <dgm:cxn modelId="{F9CC7851-3B1D-48DF-BEFE-9A8C1FF4D2DB}" type="presOf" srcId="{755125C0-74C2-4103-BFF6-85A66FC0E009}" destId="{27632313-F7DC-4E25-936D-7FD286882775}" srcOrd="0" destOrd="1" presId="urn:microsoft.com/office/officeart/2005/8/layout/chevron2"/>
    <dgm:cxn modelId="{D2570582-F3FD-4D0F-8323-7C9CFE3B53FA}" type="presOf" srcId="{53E8AA4F-9897-4E87-92DF-B651EA86B199}" destId="{0F383FD4-81DA-448E-8F54-B8F91A6B4F72}" srcOrd="0" destOrd="0" presId="urn:microsoft.com/office/officeart/2005/8/layout/chevron2"/>
    <dgm:cxn modelId="{F9CE138A-B36E-49AC-9A75-B39E55AFFCB9}" srcId="{3866B535-F863-408F-B43A-D5D980700B8E}" destId="{64A23198-EE8B-477B-A738-B599D563801C}" srcOrd="1" destOrd="0" parTransId="{DBCD67F9-2E4E-477D-96E4-CF79C8947F3D}" sibTransId="{E8448B0D-22C0-42C3-A489-9AEE1D039A5E}"/>
    <dgm:cxn modelId="{C8B7049B-6BBB-454D-A327-7F29F0CCD78E}" type="presOf" srcId="{46AEC8D7-5574-412F-A142-1D718CEE7660}" destId="{BF799E8B-8683-44C5-AEA4-306A320EA21E}" srcOrd="0" destOrd="0" presId="urn:microsoft.com/office/officeart/2005/8/layout/chevron2"/>
    <dgm:cxn modelId="{5E1341A7-088C-45E2-A919-D163A2369C68}" type="presOf" srcId="{9890E5FD-57C7-4427-8E6E-30D6D0DC691B}" destId="{31039AF3-FE48-4B72-88E3-7CDD2A6DEB47}" srcOrd="0" destOrd="1" presId="urn:microsoft.com/office/officeart/2005/8/layout/chevron2"/>
    <dgm:cxn modelId="{C2AE4AA9-A3EA-44FF-A7B9-29400B74908B}" type="presOf" srcId="{67B494C9-9ECC-4150-AC0C-4EBEFD1CD326}" destId="{27632313-F7DC-4E25-936D-7FD286882775}" srcOrd="0" destOrd="0" presId="urn:microsoft.com/office/officeart/2005/8/layout/chevron2"/>
    <dgm:cxn modelId="{956202B6-800E-43AD-AAF7-6B20121A7EDF}" type="presOf" srcId="{3866B535-F863-408F-B43A-D5D980700B8E}" destId="{7A74A282-12D6-4B5C-87F4-8525E79D659D}" srcOrd="0" destOrd="0" presId="urn:microsoft.com/office/officeart/2005/8/layout/chevron2"/>
    <dgm:cxn modelId="{8A799ECD-3341-41DD-B98D-C0A8B109E501}" type="presOf" srcId="{84A93F6B-A4A6-4C10-B0AD-8ED2C7FAFA5F}" destId="{64EBFEDA-05BA-47BA-8ACD-C23DC7725DE4}" srcOrd="0" destOrd="0" presId="urn:microsoft.com/office/officeart/2005/8/layout/chevron2"/>
    <dgm:cxn modelId="{23F6EAE0-4A7B-48F7-A6E5-D80A559A8AEF}" srcId="{3866B535-F863-408F-B43A-D5D980700B8E}" destId="{84A93F6B-A4A6-4C10-B0AD-8ED2C7FAFA5F}" srcOrd="2" destOrd="0" parTransId="{E7D98D02-E8FD-40C2-BB88-860D0C06E385}" sibTransId="{2A2AF29D-4AFC-4E05-8D53-84B50E1874F0}"/>
    <dgm:cxn modelId="{647BB9F2-D581-490C-9A9E-D435118CDA2A}" srcId="{64A23198-EE8B-477B-A738-B599D563801C}" destId="{755125C0-74C2-4103-BFF6-85A66FC0E009}" srcOrd="1" destOrd="0" parTransId="{2376B9B8-2695-4515-A0FB-BE379308FE25}" sibTransId="{742D6F90-51CA-4DA3-BA3D-B45EE0420B36}"/>
    <dgm:cxn modelId="{15042D06-9B01-494D-B860-95DB86367964}" type="presParOf" srcId="{7A74A282-12D6-4B5C-87F4-8525E79D659D}" destId="{355EC6AA-C9DD-4D0B-A744-D573E827A9EB}" srcOrd="0" destOrd="0" presId="urn:microsoft.com/office/officeart/2005/8/layout/chevron2"/>
    <dgm:cxn modelId="{223897D5-515A-4400-AC10-73A4E7C32317}" type="presParOf" srcId="{355EC6AA-C9DD-4D0B-A744-D573E827A9EB}" destId="{BF799E8B-8683-44C5-AEA4-306A320EA21E}" srcOrd="0" destOrd="0" presId="urn:microsoft.com/office/officeart/2005/8/layout/chevron2"/>
    <dgm:cxn modelId="{1F0C021E-76CC-4F15-A3AB-479B45446EE4}" type="presParOf" srcId="{355EC6AA-C9DD-4D0B-A744-D573E827A9EB}" destId="{31039AF3-FE48-4B72-88E3-7CDD2A6DEB47}" srcOrd="1" destOrd="0" presId="urn:microsoft.com/office/officeart/2005/8/layout/chevron2"/>
    <dgm:cxn modelId="{B96146AD-1CCF-443F-BB51-E79AA8385377}" type="presParOf" srcId="{7A74A282-12D6-4B5C-87F4-8525E79D659D}" destId="{2F3CB0DA-5249-460E-8B3B-5E9740027161}" srcOrd="1" destOrd="0" presId="urn:microsoft.com/office/officeart/2005/8/layout/chevron2"/>
    <dgm:cxn modelId="{C1EF7B4A-8D11-4C5E-BAAF-05F587F69DC0}" type="presParOf" srcId="{7A74A282-12D6-4B5C-87F4-8525E79D659D}" destId="{AE7CD189-061B-439F-8B2A-2F2B2E710947}" srcOrd="2" destOrd="0" presId="urn:microsoft.com/office/officeart/2005/8/layout/chevron2"/>
    <dgm:cxn modelId="{102418C8-0B43-48BE-A097-37CCEF656549}" type="presParOf" srcId="{AE7CD189-061B-439F-8B2A-2F2B2E710947}" destId="{2CBA6172-7078-4601-86D7-D8D093E630E0}" srcOrd="0" destOrd="0" presId="urn:microsoft.com/office/officeart/2005/8/layout/chevron2"/>
    <dgm:cxn modelId="{46B2147B-A599-4E2D-934E-50F9768C56C3}" type="presParOf" srcId="{AE7CD189-061B-439F-8B2A-2F2B2E710947}" destId="{27632313-F7DC-4E25-936D-7FD286882775}" srcOrd="1" destOrd="0" presId="urn:microsoft.com/office/officeart/2005/8/layout/chevron2"/>
    <dgm:cxn modelId="{17F1F342-2926-435D-A969-B574451F7F91}" type="presParOf" srcId="{7A74A282-12D6-4B5C-87F4-8525E79D659D}" destId="{8AFE466E-E657-44E9-9A21-77E423DA07F0}" srcOrd="3" destOrd="0" presId="urn:microsoft.com/office/officeart/2005/8/layout/chevron2"/>
    <dgm:cxn modelId="{83D3C3BC-CD04-4A83-BCBA-451F622E04AD}" type="presParOf" srcId="{7A74A282-12D6-4B5C-87F4-8525E79D659D}" destId="{3CB10179-25A0-46D0-9CF6-1F3EBF85EF9D}" srcOrd="4" destOrd="0" presId="urn:microsoft.com/office/officeart/2005/8/layout/chevron2"/>
    <dgm:cxn modelId="{4E3BDAA9-278A-4189-A4B9-B35B7D9CEB81}" type="presParOf" srcId="{3CB10179-25A0-46D0-9CF6-1F3EBF85EF9D}" destId="{64EBFEDA-05BA-47BA-8ACD-C23DC7725DE4}" srcOrd="0" destOrd="0" presId="urn:microsoft.com/office/officeart/2005/8/layout/chevron2"/>
    <dgm:cxn modelId="{E6D41636-A084-48C9-A196-20288B33FC32}" type="presParOf" srcId="{3CB10179-25A0-46D0-9CF6-1F3EBF85EF9D}" destId="{0F383FD4-81DA-448E-8F54-B8F91A6B4F7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D59791-BF9F-46C1-86E9-0F5C099A4A9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DFD2FF-9391-4D9B-9036-EE4689BD58CD}">
      <dgm:prSet phldrT="[Текст]"/>
      <dgm:spPr/>
      <dgm:t>
        <a:bodyPr/>
        <a:lstStyle/>
        <a:p>
          <a:r>
            <a:rPr lang="ru-RU" dirty="0"/>
            <a:t>Одно задание</a:t>
          </a:r>
        </a:p>
      </dgm:t>
    </dgm:pt>
    <dgm:pt modelId="{3BDF516D-6F13-44AE-8703-41FFA20A2E18}" type="parTrans" cxnId="{08E5D372-4C74-4015-8271-5C0F2293D936}">
      <dgm:prSet/>
      <dgm:spPr/>
      <dgm:t>
        <a:bodyPr/>
        <a:lstStyle/>
        <a:p>
          <a:endParaRPr lang="ru-RU"/>
        </a:p>
      </dgm:t>
    </dgm:pt>
    <dgm:pt modelId="{03CC8E25-6099-4AB6-81A2-E41C46FF79A0}" type="sibTrans" cxnId="{08E5D372-4C74-4015-8271-5C0F2293D936}">
      <dgm:prSet/>
      <dgm:spPr/>
      <dgm:t>
        <a:bodyPr/>
        <a:lstStyle/>
        <a:p>
          <a:endParaRPr lang="ru-RU"/>
        </a:p>
      </dgm:t>
    </dgm:pt>
    <dgm:pt modelId="{D4FC5D4C-FEDB-470D-BDE9-4891FB14AD76}">
      <dgm:prSet phldrT="[Текст]"/>
      <dgm:spPr/>
      <dgm:t>
        <a:bodyPr/>
        <a:lstStyle/>
        <a:p>
          <a:r>
            <a:rPr lang="ru-RU" dirty="0"/>
            <a:t>цифровики</a:t>
          </a:r>
        </a:p>
      </dgm:t>
    </dgm:pt>
    <dgm:pt modelId="{B5100DEF-F452-4B98-A711-FE90BDAB3832}" type="parTrans" cxnId="{9041C84C-4226-4002-AB69-15C6435D7021}">
      <dgm:prSet/>
      <dgm:spPr/>
      <dgm:t>
        <a:bodyPr/>
        <a:lstStyle/>
        <a:p>
          <a:endParaRPr lang="ru-RU"/>
        </a:p>
      </dgm:t>
    </dgm:pt>
    <dgm:pt modelId="{90A73733-32CA-41E8-B1A8-7E7E12034EF3}" type="sibTrans" cxnId="{9041C84C-4226-4002-AB69-15C6435D7021}">
      <dgm:prSet/>
      <dgm:spPr/>
      <dgm:t>
        <a:bodyPr/>
        <a:lstStyle/>
        <a:p>
          <a:endParaRPr lang="ru-RU"/>
        </a:p>
      </dgm:t>
    </dgm:pt>
    <dgm:pt modelId="{0EB1FCDD-6442-46DD-B47F-EA2BA5C0FBCA}">
      <dgm:prSet phldrT="[Текст]"/>
      <dgm:spPr/>
      <dgm:t>
        <a:bodyPr/>
        <a:lstStyle/>
        <a:p>
          <a:r>
            <a:rPr lang="ru-RU" dirty="0"/>
            <a:t>аналоги</a:t>
          </a:r>
        </a:p>
      </dgm:t>
    </dgm:pt>
    <dgm:pt modelId="{DDBAFF6A-83CB-4B65-A417-1DB81A6D1EB4}" type="parTrans" cxnId="{C97B85AF-7AFD-475F-B8CC-3DAFD448189B}">
      <dgm:prSet/>
      <dgm:spPr/>
      <dgm:t>
        <a:bodyPr/>
        <a:lstStyle/>
        <a:p>
          <a:endParaRPr lang="ru-RU"/>
        </a:p>
      </dgm:t>
    </dgm:pt>
    <dgm:pt modelId="{7CE9B86B-7235-4C5C-B285-21E1ED240A39}" type="sibTrans" cxnId="{C97B85AF-7AFD-475F-B8CC-3DAFD448189B}">
      <dgm:prSet/>
      <dgm:spPr/>
      <dgm:t>
        <a:bodyPr/>
        <a:lstStyle/>
        <a:p>
          <a:endParaRPr lang="ru-RU"/>
        </a:p>
      </dgm:t>
    </dgm:pt>
    <dgm:pt modelId="{59DB15AA-08B3-45CA-A795-82D161DC857A}">
      <dgm:prSet phldrT="[Текст]"/>
      <dgm:spPr/>
      <dgm:t>
        <a:bodyPr/>
        <a:lstStyle/>
        <a:p>
          <a:r>
            <a:rPr lang="ru-RU" dirty="0"/>
            <a:t>эксперты</a:t>
          </a:r>
        </a:p>
      </dgm:t>
    </dgm:pt>
    <dgm:pt modelId="{253C37FE-0A6A-4E03-BF81-5EE0B16FFB3A}" type="parTrans" cxnId="{E985DF29-CC09-47AA-A141-17F72B04E5FC}">
      <dgm:prSet/>
      <dgm:spPr/>
      <dgm:t>
        <a:bodyPr/>
        <a:lstStyle/>
        <a:p>
          <a:endParaRPr lang="ru-RU"/>
        </a:p>
      </dgm:t>
    </dgm:pt>
    <dgm:pt modelId="{66C687C7-5863-41CA-8B93-8B6B8A181047}" type="sibTrans" cxnId="{E985DF29-CC09-47AA-A141-17F72B04E5FC}">
      <dgm:prSet/>
      <dgm:spPr/>
      <dgm:t>
        <a:bodyPr/>
        <a:lstStyle/>
        <a:p>
          <a:endParaRPr lang="ru-RU"/>
        </a:p>
      </dgm:t>
    </dgm:pt>
    <dgm:pt modelId="{53DD0C78-DBF6-4F60-BF83-2194D905B99E}" type="pres">
      <dgm:prSet presAssocID="{F9D59791-BF9F-46C1-86E9-0F5C099A4A9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F226618-901B-4EEE-834D-34BA7B3AA253}" type="pres">
      <dgm:prSet presAssocID="{E4DFD2FF-9391-4D9B-9036-EE4689BD58CD}" presName="root1" presStyleCnt="0"/>
      <dgm:spPr/>
    </dgm:pt>
    <dgm:pt modelId="{D0AD0963-F738-474E-A9F0-60B0D258E28F}" type="pres">
      <dgm:prSet presAssocID="{E4DFD2FF-9391-4D9B-9036-EE4689BD58CD}" presName="LevelOneTextNode" presStyleLbl="node0" presStyleIdx="0" presStyleCnt="1">
        <dgm:presLayoutVars>
          <dgm:chPref val="3"/>
        </dgm:presLayoutVars>
      </dgm:prSet>
      <dgm:spPr/>
    </dgm:pt>
    <dgm:pt modelId="{394A1733-962F-4963-927A-1A9320997EE2}" type="pres">
      <dgm:prSet presAssocID="{E4DFD2FF-9391-4D9B-9036-EE4689BD58CD}" presName="level2hierChild" presStyleCnt="0"/>
      <dgm:spPr/>
    </dgm:pt>
    <dgm:pt modelId="{F33ED5F0-E46E-4CE4-A010-211F6387C90E}" type="pres">
      <dgm:prSet presAssocID="{B5100DEF-F452-4B98-A711-FE90BDAB3832}" presName="conn2-1" presStyleLbl="parChTrans1D2" presStyleIdx="0" presStyleCnt="3"/>
      <dgm:spPr/>
    </dgm:pt>
    <dgm:pt modelId="{D880D8A7-23DF-4C69-BBC7-25E2F6504246}" type="pres">
      <dgm:prSet presAssocID="{B5100DEF-F452-4B98-A711-FE90BDAB3832}" presName="connTx" presStyleLbl="parChTrans1D2" presStyleIdx="0" presStyleCnt="3"/>
      <dgm:spPr/>
    </dgm:pt>
    <dgm:pt modelId="{B56B32BF-31FA-4A61-B85A-6BC2A67C667D}" type="pres">
      <dgm:prSet presAssocID="{D4FC5D4C-FEDB-470D-BDE9-4891FB14AD76}" presName="root2" presStyleCnt="0"/>
      <dgm:spPr/>
    </dgm:pt>
    <dgm:pt modelId="{8B975295-4C3B-41DB-ACDC-91CE411B7EE5}" type="pres">
      <dgm:prSet presAssocID="{D4FC5D4C-FEDB-470D-BDE9-4891FB14AD76}" presName="LevelTwoTextNode" presStyleLbl="node2" presStyleIdx="0" presStyleCnt="3">
        <dgm:presLayoutVars>
          <dgm:chPref val="3"/>
        </dgm:presLayoutVars>
      </dgm:prSet>
      <dgm:spPr/>
    </dgm:pt>
    <dgm:pt modelId="{D5199138-F043-43EF-876A-4CAFA679DDEC}" type="pres">
      <dgm:prSet presAssocID="{D4FC5D4C-FEDB-470D-BDE9-4891FB14AD76}" presName="level3hierChild" presStyleCnt="0"/>
      <dgm:spPr/>
    </dgm:pt>
    <dgm:pt modelId="{5C1AC97B-6F86-4C5D-B52A-5C9E1331C016}" type="pres">
      <dgm:prSet presAssocID="{DDBAFF6A-83CB-4B65-A417-1DB81A6D1EB4}" presName="conn2-1" presStyleLbl="parChTrans1D2" presStyleIdx="1" presStyleCnt="3"/>
      <dgm:spPr/>
    </dgm:pt>
    <dgm:pt modelId="{BC70B27C-314C-4959-8F60-2FCA2EF75CC3}" type="pres">
      <dgm:prSet presAssocID="{DDBAFF6A-83CB-4B65-A417-1DB81A6D1EB4}" presName="connTx" presStyleLbl="parChTrans1D2" presStyleIdx="1" presStyleCnt="3"/>
      <dgm:spPr/>
    </dgm:pt>
    <dgm:pt modelId="{8B414692-6A79-4CF8-A30B-744B599433F9}" type="pres">
      <dgm:prSet presAssocID="{0EB1FCDD-6442-46DD-B47F-EA2BA5C0FBCA}" presName="root2" presStyleCnt="0"/>
      <dgm:spPr/>
    </dgm:pt>
    <dgm:pt modelId="{71C2E52F-7F84-4CAE-B5CF-BB94481F95A3}" type="pres">
      <dgm:prSet presAssocID="{0EB1FCDD-6442-46DD-B47F-EA2BA5C0FBCA}" presName="LevelTwoTextNode" presStyleLbl="node2" presStyleIdx="1" presStyleCnt="3">
        <dgm:presLayoutVars>
          <dgm:chPref val="3"/>
        </dgm:presLayoutVars>
      </dgm:prSet>
      <dgm:spPr/>
    </dgm:pt>
    <dgm:pt modelId="{9801AD62-9EA4-43B9-A712-0F6F55323DEC}" type="pres">
      <dgm:prSet presAssocID="{0EB1FCDD-6442-46DD-B47F-EA2BA5C0FBCA}" presName="level3hierChild" presStyleCnt="0"/>
      <dgm:spPr/>
    </dgm:pt>
    <dgm:pt modelId="{3C51B1B2-8140-4343-9469-1B9258929AC8}" type="pres">
      <dgm:prSet presAssocID="{253C37FE-0A6A-4E03-BF81-5EE0B16FFB3A}" presName="conn2-1" presStyleLbl="parChTrans1D2" presStyleIdx="2" presStyleCnt="3"/>
      <dgm:spPr/>
    </dgm:pt>
    <dgm:pt modelId="{779D4DFF-0215-4448-99CD-CFF19D879963}" type="pres">
      <dgm:prSet presAssocID="{253C37FE-0A6A-4E03-BF81-5EE0B16FFB3A}" presName="connTx" presStyleLbl="parChTrans1D2" presStyleIdx="2" presStyleCnt="3"/>
      <dgm:spPr/>
    </dgm:pt>
    <dgm:pt modelId="{35B5D80E-FAEB-4DF4-88EC-71D65BA6D503}" type="pres">
      <dgm:prSet presAssocID="{59DB15AA-08B3-45CA-A795-82D161DC857A}" presName="root2" presStyleCnt="0"/>
      <dgm:spPr/>
    </dgm:pt>
    <dgm:pt modelId="{823BE56F-60D1-49F8-B0E9-09E984A1AA11}" type="pres">
      <dgm:prSet presAssocID="{59DB15AA-08B3-45CA-A795-82D161DC857A}" presName="LevelTwoTextNode" presStyleLbl="node2" presStyleIdx="2" presStyleCnt="3">
        <dgm:presLayoutVars>
          <dgm:chPref val="3"/>
        </dgm:presLayoutVars>
      </dgm:prSet>
      <dgm:spPr/>
    </dgm:pt>
    <dgm:pt modelId="{E903A936-9EF5-418E-8C0D-256B91216B21}" type="pres">
      <dgm:prSet presAssocID="{59DB15AA-08B3-45CA-A795-82D161DC857A}" presName="level3hierChild" presStyleCnt="0"/>
      <dgm:spPr/>
    </dgm:pt>
  </dgm:ptLst>
  <dgm:cxnLst>
    <dgm:cxn modelId="{9181331A-224B-4993-9749-98BCB70B5621}" type="presOf" srcId="{DDBAFF6A-83CB-4B65-A417-1DB81A6D1EB4}" destId="{BC70B27C-314C-4959-8F60-2FCA2EF75CC3}" srcOrd="1" destOrd="0" presId="urn:microsoft.com/office/officeart/2008/layout/HorizontalMultiLevelHierarchy"/>
    <dgm:cxn modelId="{E985DF29-CC09-47AA-A141-17F72B04E5FC}" srcId="{E4DFD2FF-9391-4D9B-9036-EE4689BD58CD}" destId="{59DB15AA-08B3-45CA-A795-82D161DC857A}" srcOrd="2" destOrd="0" parTransId="{253C37FE-0A6A-4E03-BF81-5EE0B16FFB3A}" sibTransId="{66C687C7-5863-41CA-8B93-8B6B8A181047}"/>
    <dgm:cxn modelId="{3D181D2A-A52D-4DF2-ABDD-485D18FF7722}" type="presOf" srcId="{E4DFD2FF-9391-4D9B-9036-EE4689BD58CD}" destId="{D0AD0963-F738-474E-A9F0-60B0D258E28F}" srcOrd="0" destOrd="0" presId="urn:microsoft.com/office/officeart/2008/layout/HorizontalMultiLevelHierarchy"/>
    <dgm:cxn modelId="{2A00282E-DE13-44BD-B033-C030DC59C64D}" type="presOf" srcId="{D4FC5D4C-FEDB-470D-BDE9-4891FB14AD76}" destId="{8B975295-4C3B-41DB-ACDC-91CE411B7EE5}" srcOrd="0" destOrd="0" presId="urn:microsoft.com/office/officeart/2008/layout/HorizontalMultiLevelHierarchy"/>
    <dgm:cxn modelId="{BE4DED40-9E6F-450D-841F-F2D772B2D4B0}" type="presOf" srcId="{253C37FE-0A6A-4E03-BF81-5EE0B16FFB3A}" destId="{3C51B1B2-8140-4343-9469-1B9258929AC8}" srcOrd="0" destOrd="0" presId="urn:microsoft.com/office/officeart/2008/layout/HorizontalMultiLevelHierarchy"/>
    <dgm:cxn modelId="{9041C84C-4226-4002-AB69-15C6435D7021}" srcId="{E4DFD2FF-9391-4D9B-9036-EE4689BD58CD}" destId="{D4FC5D4C-FEDB-470D-BDE9-4891FB14AD76}" srcOrd="0" destOrd="0" parTransId="{B5100DEF-F452-4B98-A711-FE90BDAB3832}" sibTransId="{90A73733-32CA-41E8-B1A8-7E7E12034EF3}"/>
    <dgm:cxn modelId="{08E5D372-4C74-4015-8271-5C0F2293D936}" srcId="{F9D59791-BF9F-46C1-86E9-0F5C099A4A92}" destId="{E4DFD2FF-9391-4D9B-9036-EE4689BD58CD}" srcOrd="0" destOrd="0" parTransId="{3BDF516D-6F13-44AE-8703-41FFA20A2E18}" sibTransId="{03CC8E25-6099-4AB6-81A2-E41C46FF79A0}"/>
    <dgm:cxn modelId="{9A1C5654-8317-45D7-B437-E71DF4E692B1}" type="presOf" srcId="{F9D59791-BF9F-46C1-86E9-0F5C099A4A92}" destId="{53DD0C78-DBF6-4F60-BF83-2194D905B99E}" srcOrd="0" destOrd="0" presId="urn:microsoft.com/office/officeart/2008/layout/HorizontalMultiLevelHierarchy"/>
    <dgm:cxn modelId="{7285C47A-87F6-4762-9DF4-37FAE9B9D349}" type="presOf" srcId="{B5100DEF-F452-4B98-A711-FE90BDAB3832}" destId="{F33ED5F0-E46E-4CE4-A010-211F6387C90E}" srcOrd="0" destOrd="0" presId="urn:microsoft.com/office/officeart/2008/layout/HorizontalMultiLevelHierarchy"/>
    <dgm:cxn modelId="{0C471B93-9761-43F5-8BB2-6E63E3A2CF3D}" type="presOf" srcId="{59DB15AA-08B3-45CA-A795-82D161DC857A}" destId="{823BE56F-60D1-49F8-B0E9-09E984A1AA11}" srcOrd="0" destOrd="0" presId="urn:microsoft.com/office/officeart/2008/layout/HorizontalMultiLevelHierarchy"/>
    <dgm:cxn modelId="{E0C247AC-965D-4657-941F-508978F938A0}" type="presOf" srcId="{DDBAFF6A-83CB-4B65-A417-1DB81A6D1EB4}" destId="{5C1AC97B-6F86-4C5D-B52A-5C9E1331C016}" srcOrd="0" destOrd="0" presId="urn:microsoft.com/office/officeart/2008/layout/HorizontalMultiLevelHierarchy"/>
    <dgm:cxn modelId="{C97B85AF-7AFD-475F-B8CC-3DAFD448189B}" srcId="{E4DFD2FF-9391-4D9B-9036-EE4689BD58CD}" destId="{0EB1FCDD-6442-46DD-B47F-EA2BA5C0FBCA}" srcOrd="1" destOrd="0" parTransId="{DDBAFF6A-83CB-4B65-A417-1DB81A6D1EB4}" sibTransId="{7CE9B86B-7235-4C5C-B285-21E1ED240A39}"/>
    <dgm:cxn modelId="{9631CADA-D269-4D1C-AD8A-9545F8DEE008}" type="presOf" srcId="{253C37FE-0A6A-4E03-BF81-5EE0B16FFB3A}" destId="{779D4DFF-0215-4448-99CD-CFF19D879963}" srcOrd="1" destOrd="0" presId="urn:microsoft.com/office/officeart/2008/layout/HorizontalMultiLevelHierarchy"/>
    <dgm:cxn modelId="{DDCF72EC-10E3-4B7A-B80B-4A95ECE38F56}" type="presOf" srcId="{0EB1FCDD-6442-46DD-B47F-EA2BA5C0FBCA}" destId="{71C2E52F-7F84-4CAE-B5CF-BB94481F95A3}" srcOrd="0" destOrd="0" presId="urn:microsoft.com/office/officeart/2008/layout/HorizontalMultiLevelHierarchy"/>
    <dgm:cxn modelId="{651F33FB-5D9F-415B-B49F-2F9E871DC3A8}" type="presOf" srcId="{B5100DEF-F452-4B98-A711-FE90BDAB3832}" destId="{D880D8A7-23DF-4C69-BBC7-25E2F6504246}" srcOrd="1" destOrd="0" presId="urn:microsoft.com/office/officeart/2008/layout/HorizontalMultiLevelHierarchy"/>
    <dgm:cxn modelId="{356113C8-3BA8-42CC-B37B-D02CACC1BD5A}" type="presParOf" srcId="{53DD0C78-DBF6-4F60-BF83-2194D905B99E}" destId="{9F226618-901B-4EEE-834D-34BA7B3AA253}" srcOrd="0" destOrd="0" presId="urn:microsoft.com/office/officeart/2008/layout/HorizontalMultiLevelHierarchy"/>
    <dgm:cxn modelId="{0FCF19DB-365D-487C-A7F1-488A53B8331D}" type="presParOf" srcId="{9F226618-901B-4EEE-834D-34BA7B3AA253}" destId="{D0AD0963-F738-474E-A9F0-60B0D258E28F}" srcOrd="0" destOrd="0" presId="urn:microsoft.com/office/officeart/2008/layout/HorizontalMultiLevelHierarchy"/>
    <dgm:cxn modelId="{D343EA8F-2284-4D59-B904-E21A5C5E8F07}" type="presParOf" srcId="{9F226618-901B-4EEE-834D-34BA7B3AA253}" destId="{394A1733-962F-4963-927A-1A9320997EE2}" srcOrd="1" destOrd="0" presId="urn:microsoft.com/office/officeart/2008/layout/HorizontalMultiLevelHierarchy"/>
    <dgm:cxn modelId="{1EAA66BB-5F8D-40DA-BA1C-A2D97A74EEA0}" type="presParOf" srcId="{394A1733-962F-4963-927A-1A9320997EE2}" destId="{F33ED5F0-E46E-4CE4-A010-211F6387C90E}" srcOrd="0" destOrd="0" presId="urn:microsoft.com/office/officeart/2008/layout/HorizontalMultiLevelHierarchy"/>
    <dgm:cxn modelId="{C420F634-3DDB-4385-A978-E9F4E4D5BCEA}" type="presParOf" srcId="{F33ED5F0-E46E-4CE4-A010-211F6387C90E}" destId="{D880D8A7-23DF-4C69-BBC7-25E2F6504246}" srcOrd="0" destOrd="0" presId="urn:microsoft.com/office/officeart/2008/layout/HorizontalMultiLevelHierarchy"/>
    <dgm:cxn modelId="{4E403061-0558-4269-A4AD-8623856FE53A}" type="presParOf" srcId="{394A1733-962F-4963-927A-1A9320997EE2}" destId="{B56B32BF-31FA-4A61-B85A-6BC2A67C667D}" srcOrd="1" destOrd="0" presId="urn:microsoft.com/office/officeart/2008/layout/HorizontalMultiLevelHierarchy"/>
    <dgm:cxn modelId="{187CA5C0-E6CE-4DD6-9199-D08F3F4A956D}" type="presParOf" srcId="{B56B32BF-31FA-4A61-B85A-6BC2A67C667D}" destId="{8B975295-4C3B-41DB-ACDC-91CE411B7EE5}" srcOrd="0" destOrd="0" presId="urn:microsoft.com/office/officeart/2008/layout/HorizontalMultiLevelHierarchy"/>
    <dgm:cxn modelId="{1A505CFC-B806-48C6-9A44-F4A09E7C842B}" type="presParOf" srcId="{B56B32BF-31FA-4A61-B85A-6BC2A67C667D}" destId="{D5199138-F043-43EF-876A-4CAFA679DDEC}" srcOrd="1" destOrd="0" presId="urn:microsoft.com/office/officeart/2008/layout/HorizontalMultiLevelHierarchy"/>
    <dgm:cxn modelId="{A6A6D621-CCB8-4204-B66C-CDBAA7239837}" type="presParOf" srcId="{394A1733-962F-4963-927A-1A9320997EE2}" destId="{5C1AC97B-6F86-4C5D-B52A-5C9E1331C016}" srcOrd="2" destOrd="0" presId="urn:microsoft.com/office/officeart/2008/layout/HorizontalMultiLevelHierarchy"/>
    <dgm:cxn modelId="{B2B6A88E-CEF3-453E-BA0E-0A7BBA716B43}" type="presParOf" srcId="{5C1AC97B-6F86-4C5D-B52A-5C9E1331C016}" destId="{BC70B27C-314C-4959-8F60-2FCA2EF75CC3}" srcOrd="0" destOrd="0" presId="urn:microsoft.com/office/officeart/2008/layout/HorizontalMultiLevelHierarchy"/>
    <dgm:cxn modelId="{31D3D3CF-2A83-4A1F-885B-C58FAE6D7A51}" type="presParOf" srcId="{394A1733-962F-4963-927A-1A9320997EE2}" destId="{8B414692-6A79-4CF8-A30B-744B599433F9}" srcOrd="3" destOrd="0" presId="urn:microsoft.com/office/officeart/2008/layout/HorizontalMultiLevelHierarchy"/>
    <dgm:cxn modelId="{1B0EB3AF-872F-453A-83E5-C567F495530A}" type="presParOf" srcId="{8B414692-6A79-4CF8-A30B-744B599433F9}" destId="{71C2E52F-7F84-4CAE-B5CF-BB94481F95A3}" srcOrd="0" destOrd="0" presId="urn:microsoft.com/office/officeart/2008/layout/HorizontalMultiLevelHierarchy"/>
    <dgm:cxn modelId="{E682E8F2-C520-478A-ABF7-91E0B943BB13}" type="presParOf" srcId="{8B414692-6A79-4CF8-A30B-744B599433F9}" destId="{9801AD62-9EA4-43B9-A712-0F6F55323DEC}" srcOrd="1" destOrd="0" presId="urn:microsoft.com/office/officeart/2008/layout/HorizontalMultiLevelHierarchy"/>
    <dgm:cxn modelId="{7A840E69-0063-40F4-8F6B-8D8D02F77EF7}" type="presParOf" srcId="{394A1733-962F-4963-927A-1A9320997EE2}" destId="{3C51B1B2-8140-4343-9469-1B9258929AC8}" srcOrd="4" destOrd="0" presId="urn:microsoft.com/office/officeart/2008/layout/HorizontalMultiLevelHierarchy"/>
    <dgm:cxn modelId="{38F16926-5FEA-48E4-B6FA-ABC66A7D2292}" type="presParOf" srcId="{3C51B1B2-8140-4343-9469-1B9258929AC8}" destId="{779D4DFF-0215-4448-99CD-CFF19D879963}" srcOrd="0" destOrd="0" presId="urn:microsoft.com/office/officeart/2008/layout/HorizontalMultiLevelHierarchy"/>
    <dgm:cxn modelId="{7FB97817-4201-486A-969E-49FC05129288}" type="presParOf" srcId="{394A1733-962F-4963-927A-1A9320997EE2}" destId="{35B5D80E-FAEB-4DF4-88EC-71D65BA6D503}" srcOrd="5" destOrd="0" presId="urn:microsoft.com/office/officeart/2008/layout/HorizontalMultiLevelHierarchy"/>
    <dgm:cxn modelId="{F21987B8-3F95-418B-ACB3-C1FDD68B6760}" type="presParOf" srcId="{35B5D80E-FAEB-4DF4-88EC-71D65BA6D503}" destId="{823BE56F-60D1-49F8-B0E9-09E984A1AA11}" srcOrd="0" destOrd="0" presId="urn:microsoft.com/office/officeart/2008/layout/HorizontalMultiLevelHierarchy"/>
    <dgm:cxn modelId="{F7459C3B-4C36-484D-96BE-4A0B376B0940}" type="presParOf" srcId="{35B5D80E-FAEB-4DF4-88EC-71D65BA6D503}" destId="{E903A936-9EF5-418E-8C0D-256B91216B2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07A85FD-A69A-4AC8-AADF-E5C9F4781AFB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F54185B-72E9-4342-A4A4-456A6D1DD332}">
      <dgm:prSet phldrT="[Текст]"/>
      <dgm:spPr/>
      <dgm:t>
        <a:bodyPr/>
        <a:lstStyle/>
        <a:p>
          <a:r>
            <a:rPr lang="ru-RU" dirty="0"/>
            <a:t>цифровики</a:t>
          </a:r>
        </a:p>
      </dgm:t>
    </dgm:pt>
    <dgm:pt modelId="{70676699-AA08-415B-A797-522B8BFAFF6E}" type="parTrans" cxnId="{5712D825-9D05-42FA-B7EE-879EAE34F190}">
      <dgm:prSet/>
      <dgm:spPr/>
      <dgm:t>
        <a:bodyPr/>
        <a:lstStyle/>
        <a:p>
          <a:endParaRPr lang="ru-RU"/>
        </a:p>
      </dgm:t>
    </dgm:pt>
    <dgm:pt modelId="{E5930F81-A7D9-4D9B-8C2B-822B57FCD3C2}" type="sibTrans" cxnId="{5712D825-9D05-42FA-B7EE-879EAE34F190}">
      <dgm:prSet/>
      <dgm:spPr/>
      <dgm:t>
        <a:bodyPr/>
        <a:lstStyle/>
        <a:p>
          <a:endParaRPr lang="ru-RU"/>
        </a:p>
      </dgm:t>
    </dgm:pt>
    <dgm:pt modelId="{EBBA1F7F-8E04-4041-B7EB-856AEA8232CC}">
      <dgm:prSet phldrT="[Текст]"/>
      <dgm:spPr/>
      <dgm:t>
        <a:bodyPr/>
        <a:lstStyle/>
        <a:p>
          <a:r>
            <a:rPr lang="ru-RU" dirty="0"/>
            <a:t>Цифровики использую различные модели, запрашивая определить тональность теста</a:t>
          </a:r>
        </a:p>
      </dgm:t>
    </dgm:pt>
    <dgm:pt modelId="{973FEBF1-2C92-48E1-AC20-AEF479D0FECD}" type="parTrans" cxnId="{90C6C599-9441-49FC-A492-555312F60BA6}">
      <dgm:prSet/>
      <dgm:spPr/>
      <dgm:t>
        <a:bodyPr/>
        <a:lstStyle/>
        <a:p>
          <a:endParaRPr lang="ru-RU"/>
        </a:p>
      </dgm:t>
    </dgm:pt>
    <dgm:pt modelId="{3A4E2184-358C-4312-9FEA-96BA3CACE4CC}" type="sibTrans" cxnId="{90C6C599-9441-49FC-A492-555312F60BA6}">
      <dgm:prSet/>
      <dgm:spPr/>
      <dgm:t>
        <a:bodyPr/>
        <a:lstStyle/>
        <a:p>
          <a:endParaRPr lang="ru-RU"/>
        </a:p>
      </dgm:t>
    </dgm:pt>
    <dgm:pt modelId="{ADD9BB96-F69A-4DFA-9DF4-BDE155496B29}">
      <dgm:prSet phldrT="[Текст]"/>
      <dgm:spPr/>
      <dgm:t>
        <a:bodyPr/>
        <a:lstStyle/>
        <a:p>
          <a:r>
            <a:rPr lang="en-US" dirty="0"/>
            <a:t>PROMPT: CAN YOU PERFORM “SENTIMENT ANALYSIS Of ( +text)</a:t>
          </a:r>
          <a:endParaRPr lang="ru-RU" dirty="0"/>
        </a:p>
      </dgm:t>
    </dgm:pt>
    <dgm:pt modelId="{09CC2084-61E4-4BE5-8C98-E4DC2AE32F6C}" type="parTrans" cxnId="{824B2043-848C-4BAC-BFE7-6EF8A714451B}">
      <dgm:prSet/>
      <dgm:spPr/>
      <dgm:t>
        <a:bodyPr/>
        <a:lstStyle/>
        <a:p>
          <a:endParaRPr lang="ru-RU"/>
        </a:p>
      </dgm:t>
    </dgm:pt>
    <dgm:pt modelId="{9DEA88AD-C194-4156-ABE4-962696D6252E}" type="sibTrans" cxnId="{824B2043-848C-4BAC-BFE7-6EF8A714451B}">
      <dgm:prSet/>
      <dgm:spPr/>
      <dgm:t>
        <a:bodyPr/>
        <a:lstStyle/>
        <a:p>
          <a:endParaRPr lang="ru-RU"/>
        </a:p>
      </dgm:t>
    </dgm:pt>
    <dgm:pt modelId="{3FC8C8F0-F678-4C8F-8450-522C96E1D8AD}">
      <dgm:prSet phldrT="[Текст]"/>
      <dgm:spPr/>
      <dgm:t>
        <a:bodyPr/>
        <a:lstStyle/>
        <a:p>
          <a:r>
            <a:rPr lang="ru-RU" dirty="0"/>
            <a:t>аналоги</a:t>
          </a:r>
        </a:p>
      </dgm:t>
    </dgm:pt>
    <dgm:pt modelId="{1FCE209A-D5C5-463A-9E54-8759046ED04C}" type="parTrans" cxnId="{5BE5317E-472D-4D6E-AD0E-96BA7C34C2EA}">
      <dgm:prSet/>
      <dgm:spPr/>
      <dgm:t>
        <a:bodyPr/>
        <a:lstStyle/>
        <a:p>
          <a:endParaRPr lang="ru-RU"/>
        </a:p>
      </dgm:t>
    </dgm:pt>
    <dgm:pt modelId="{E0E06B91-057C-40D2-B60F-5EEA968CD1E8}" type="sibTrans" cxnId="{5BE5317E-472D-4D6E-AD0E-96BA7C34C2EA}">
      <dgm:prSet/>
      <dgm:spPr/>
      <dgm:t>
        <a:bodyPr/>
        <a:lstStyle/>
        <a:p>
          <a:endParaRPr lang="ru-RU"/>
        </a:p>
      </dgm:t>
    </dgm:pt>
    <dgm:pt modelId="{DACB02A4-1F86-4E05-99A3-B014864FF267}">
      <dgm:prSet phldrT="[Текст]"/>
      <dgm:spPr/>
      <dgm:t>
        <a:bodyPr/>
        <a:lstStyle/>
        <a:p>
          <a:r>
            <a:rPr lang="ru-RU" dirty="0"/>
            <a:t>Аналоги работают с бумажными словарями, бумагой, ручками, карандашами</a:t>
          </a:r>
        </a:p>
      </dgm:t>
    </dgm:pt>
    <dgm:pt modelId="{BFF7FB44-EF6E-4BD1-9A91-D35E75CA8C77}" type="parTrans" cxnId="{440F26B4-9E22-45A1-BAD7-01B7ABC2FB37}">
      <dgm:prSet/>
      <dgm:spPr/>
      <dgm:t>
        <a:bodyPr/>
        <a:lstStyle/>
        <a:p>
          <a:endParaRPr lang="ru-RU"/>
        </a:p>
      </dgm:t>
    </dgm:pt>
    <dgm:pt modelId="{02DB2CC7-05CD-45FD-A63C-DD952A2CF2F3}" type="sibTrans" cxnId="{440F26B4-9E22-45A1-BAD7-01B7ABC2FB37}">
      <dgm:prSet/>
      <dgm:spPr/>
      <dgm:t>
        <a:bodyPr/>
        <a:lstStyle/>
        <a:p>
          <a:endParaRPr lang="ru-RU"/>
        </a:p>
      </dgm:t>
    </dgm:pt>
    <dgm:pt modelId="{7A25C078-C652-4149-A678-F821536F201F}">
      <dgm:prSet phldrT="[Текст]" phldr="1"/>
      <dgm:spPr/>
      <dgm:t>
        <a:bodyPr/>
        <a:lstStyle/>
        <a:p>
          <a:endParaRPr lang="ru-RU"/>
        </a:p>
      </dgm:t>
    </dgm:pt>
    <dgm:pt modelId="{3B913DBC-BC2B-4366-9758-ACAA85B2B102}" type="parTrans" cxnId="{49AEADA8-C275-4692-8D46-A34FFE92F84F}">
      <dgm:prSet/>
      <dgm:spPr/>
      <dgm:t>
        <a:bodyPr/>
        <a:lstStyle/>
        <a:p>
          <a:endParaRPr lang="ru-RU"/>
        </a:p>
      </dgm:t>
    </dgm:pt>
    <dgm:pt modelId="{5CCD12B6-1239-4AAD-8FAE-3AFECB30141E}" type="sibTrans" cxnId="{49AEADA8-C275-4692-8D46-A34FFE92F84F}">
      <dgm:prSet/>
      <dgm:spPr/>
      <dgm:t>
        <a:bodyPr/>
        <a:lstStyle/>
        <a:p>
          <a:endParaRPr lang="ru-RU"/>
        </a:p>
      </dgm:t>
    </dgm:pt>
    <dgm:pt modelId="{57D0E69E-2C25-4D82-B506-91BD32AB19D7}">
      <dgm:prSet phldrT="[Текст]"/>
      <dgm:spPr/>
      <dgm:t>
        <a:bodyPr/>
        <a:lstStyle/>
        <a:p>
          <a:r>
            <a:rPr lang="ru-RU" dirty="0"/>
            <a:t>эксперты</a:t>
          </a:r>
        </a:p>
      </dgm:t>
    </dgm:pt>
    <dgm:pt modelId="{7B593DE1-8151-4893-AD78-1643E34717C6}" type="parTrans" cxnId="{E2EBE44C-4C1D-49FB-AD62-8B96BF5176D2}">
      <dgm:prSet/>
      <dgm:spPr/>
      <dgm:t>
        <a:bodyPr/>
        <a:lstStyle/>
        <a:p>
          <a:endParaRPr lang="ru-RU"/>
        </a:p>
      </dgm:t>
    </dgm:pt>
    <dgm:pt modelId="{21FD6CAA-ACDE-4305-BDA4-07B7503A298C}" type="sibTrans" cxnId="{E2EBE44C-4C1D-49FB-AD62-8B96BF5176D2}">
      <dgm:prSet/>
      <dgm:spPr/>
      <dgm:t>
        <a:bodyPr/>
        <a:lstStyle/>
        <a:p>
          <a:endParaRPr lang="ru-RU"/>
        </a:p>
      </dgm:t>
    </dgm:pt>
    <dgm:pt modelId="{C0ED2FEB-06C8-4BC8-BEF2-D79B575F9293}">
      <dgm:prSet phldrT="[Текст]"/>
      <dgm:spPr/>
      <dgm:t>
        <a:bodyPr/>
        <a:lstStyle/>
        <a:p>
          <a:r>
            <a:rPr lang="ru-RU" dirty="0"/>
            <a:t>Эксперты разрабатывают критерии оценивания, вопросы для проверки усвоения материала</a:t>
          </a:r>
        </a:p>
      </dgm:t>
    </dgm:pt>
    <dgm:pt modelId="{47373908-9659-4AC6-B476-A9E5AC07750C}" type="parTrans" cxnId="{C061B902-51E1-4D49-9208-C47E6B5D91A0}">
      <dgm:prSet/>
      <dgm:spPr/>
      <dgm:t>
        <a:bodyPr/>
        <a:lstStyle/>
        <a:p>
          <a:endParaRPr lang="ru-RU"/>
        </a:p>
      </dgm:t>
    </dgm:pt>
    <dgm:pt modelId="{D8C29A2D-223B-4C84-AAB7-0CDCAEAF1EDB}" type="sibTrans" cxnId="{C061B902-51E1-4D49-9208-C47E6B5D91A0}">
      <dgm:prSet/>
      <dgm:spPr/>
      <dgm:t>
        <a:bodyPr/>
        <a:lstStyle/>
        <a:p>
          <a:endParaRPr lang="ru-RU"/>
        </a:p>
      </dgm:t>
    </dgm:pt>
    <dgm:pt modelId="{776F1EC0-2783-42AE-8578-D0AB3CB0C9CB}">
      <dgm:prSet phldrT="[Текст]"/>
      <dgm:spPr/>
      <dgm:t>
        <a:bodyPr/>
        <a:lstStyle/>
        <a:p>
          <a:r>
            <a:rPr lang="ru-RU" dirty="0"/>
            <a:t>Проверяют достоверность результатов</a:t>
          </a:r>
        </a:p>
      </dgm:t>
    </dgm:pt>
    <dgm:pt modelId="{1926EAFB-AF17-46B1-9757-B976EB869E3E}" type="parTrans" cxnId="{A1905818-6575-4613-990B-AB95DB2F08EB}">
      <dgm:prSet/>
      <dgm:spPr/>
      <dgm:t>
        <a:bodyPr/>
        <a:lstStyle/>
        <a:p>
          <a:endParaRPr lang="ru-RU"/>
        </a:p>
      </dgm:t>
    </dgm:pt>
    <dgm:pt modelId="{DF0EA0A9-BD89-48D2-9253-BDA23DA117A4}" type="sibTrans" cxnId="{A1905818-6575-4613-990B-AB95DB2F08EB}">
      <dgm:prSet/>
      <dgm:spPr/>
      <dgm:t>
        <a:bodyPr/>
        <a:lstStyle/>
        <a:p>
          <a:endParaRPr lang="ru-RU"/>
        </a:p>
      </dgm:t>
    </dgm:pt>
    <dgm:pt modelId="{14770DD3-8C32-445F-B61D-8CC67E564F34}" type="pres">
      <dgm:prSet presAssocID="{207A85FD-A69A-4AC8-AADF-E5C9F4781AFB}" presName="linearFlow" presStyleCnt="0">
        <dgm:presLayoutVars>
          <dgm:dir/>
          <dgm:animLvl val="lvl"/>
          <dgm:resizeHandles val="exact"/>
        </dgm:presLayoutVars>
      </dgm:prSet>
      <dgm:spPr/>
    </dgm:pt>
    <dgm:pt modelId="{068741E0-6441-42C0-BCCC-FCEB7B1D472F}" type="pres">
      <dgm:prSet presAssocID="{4F54185B-72E9-4342-A4A4-456A6D1DD332}" presName="composite" presStyleCnt="0"/>
      <dgm:spPr/>
    </dgm:pt>
    <dgm:pt modelId="{54DFCF19-33AC-4AD3-AB80-E43B4976938C}" type="pres">
      <dgm:prSet presAssocID="{4F54185B-72E9-4342-A4A4-456A6D1DD332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859731E-5FFB-4663-8846-9F5F91704971}" type="pres">
      <dgm:prSet presAssocID="{4F54185B-72E9-4342-A4A4-456A6D1DD332}" presName="descendantText" presStyleLbl="alignAcc1" presStyleIdx="0" presStyleCnt="3">
        <dgm:presLayoutVars>
          <dgm:bulletEnabled val="1"/>
        </dgm:presLayoutVars>
      </dgm:prSet>
      <dgm:spPr/>
    </dgm:pt>
    <dgm:pt modelId="{6BCCB14C-A9B7-450A-9804-9B96951B2C3C}" type="pres">
      <dgm:prSet presAssocID="{E5930F81-A7D9-4D9B-8C2B-822B57FCD3C2}" presName="sp" presStyleCnt="0"/>
      <dgm:spPr/>
    </dgm:pt>
    <dgm:pt modelId="{A7FC0A9B-AAE7-41BD-9BD2-A0F93695C89B}" type="pres">
      <dgm:prSet presAssocID="{3FC8C8F0-F678-4C8F-8450-522C96E1D8AD}" presName="composite" presStyleCnt="0"/>
      <dgm:spPr/>
    </dgm:pt>
    <dgm:pt modelId="{1C5E0867-BD6E-4AEF-92C6-31003C259BAB}" type="pres">
      <dgm:prSet presAssocID="{3FC8C8F0-F678-4C8F-8450-522C96E1D8A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B5BBB6A-5E5C-48A0-83B0-294486512E61}" type="pres">
      <dgm:prSet presAssocID="{3FC8C8F0-F678-4C8F-8450-522C96E1D8AD}" presName="descendantText" presStyleLbl="alignAcc1" presStyleIdx="1" presStyleCnt="3">
        <dgm:presLayoutVars>
          <dgm:bulletEnabled val="1"/>
        </dgm:presLayoutVars>
      </dgm:prSet>
      <dgm:spPr/>
    </dgm:pt>
    <dgm:pt modelId="{061E7D21-6150-4525-8762-07832AFD3391}" type="pres">
      <dgm:prSet presAssocID="{E0E06B91-057C-40D2-B60F-5EEA968CD1E8}" presName="sp" presStyleCnt="0"/>
      <dgm:spPr/>
    </dgm:pt>
    <dgm:pt modelId="{0581B96F-3D5E-4A23-8535-C947AACBCCA7}" type="pres">
      <dgm:prSet presAssocID="{57D0E69E-2C25-4D82-B506-91BD32AB19D7}" presName="composite" presStyleCnt="0"/>
      <dgm:spPr/>
    </dgm:pt>
    <dgm:pt modelId="{B9E086F6-8397-4927-A7DE-44C810BD40C9}" type="pres">
      <dgm:prSet presAssocID="{57D0E69E-2C25-4D82-B506-91BD32AB19D7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330C4B3-012B-4242-B427-49B707AFAE6C}" type="pres">
      <dgm:prSet presAssocID="{57D0E69E-2C25-4D82-B506-91BD32AB19D7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061B902-51E1-4D49-9208-C47E6B5D91A0}" srcId="{57D0E69E-2C25-4D82-B506-91BD32AB19D7}" destId="{C0ED2FEB-06C8-4BC8-BEF2-D79B575F9293}" srcOrd="0" destOrd="0" parTransId="{47373908-9659-4AC6-B476-A9E5AC07750C}" sibTransId="{D8C29A2D-223B-4C84-AAB7-0CDCAEAF1EDB}"/>
    <dgm:cxn modelId="{A1905818-6575-4613-990B-AB95DB2F08EB}" srcId="{57D0E69E-2C25-4D82-B506-91BD32AB19D7}" destId="{776F1EC0-2783-42AE-8578-D0AB3CB0C9CB}" srcOrd="1" destOrd="0" parTransId="{1926EAFB-AF17-46B1-9757-B976EB869E3E}" sibTransId="{DF0EA0A9-BD89-48D2-9253-BDA23DA117A4}"/>
    <dgm:cxn modelId="{8F130719-BDE0-4E47-A494-B5955E99E874}" type="presOf" srcId="{207A85FD-A69A-4AC8-AADF-E5C9F4781AFB}" destId="{14770DD3-8C32-445F-B61D-8CC67E564F34}" srcOrd="0" destOrd="0" presId="urn:microsoft.com/office/officeart/2005/8/layout/chevron2"/>
    <dgm:cxn modelId="{5712D825-9D05-42FA-B7EE-879EAE34F190}" srcId="{207A85FD-A69A-4AC8-AADF-E5C9F4781AFB}" destId="{4F54185B-72E9-4342-A4A4-456A6D1DD332}" srcOrd="0" destOrd="0" parTransId="{70676699-AA08-415B-A797-522B8BFAFF6E}" sibTransId="{E5930F81-A7D9-4D9B-8C2B-822B57FCD3C2}"/>
    <dgm:cxn modelId="{FAA78F5D-2B88-4767-A8E4-4FA27F66B63C}" type="presOf" srcId="{ADD9BB96-F69A-4DFA-9DF4-BDE155496B29}" destId="{2859731E-5FFB-4663-8846-9F5F91704971}" srcOrd="0" destOrd="1" presId="urn:microsoft.com/office/officeart/2005/8/layout/chevron2"/>
    <dgm:cxn modelId="{824B2043-848C-4BAC-BFE7-6EF8A714451B}" srcId="{4F54185B-72E9-4342-A4A4-456A6D1DD332}" destId="{ADD9BB96-F69A-4DFA-9DF4-BDE155496B29}" srcOrd="1" destOrd="0" parTransId="{09CC2084-61E4-4BE5-8C98-E4DC2AE32F6C}" sibTransId="{9DEA88AD-C194-4156-ABE4-962696D6252E}"/>
    <dgm:cxn modelId="{E2EBE44C-4C1D-49FB-AD62-8B96BF5176D2}" srcId="{207A85FD-A69A-4AC8-AADF-E5C9F4781AFB}" destId="{57D0E69E-2C25-4D82-B506-91BD32AB19D7}" srcOrd="2" destOrd="0" parTransId="{7B593DE1-8151-4893-AD78-1643E34717C6}" sibTransId="{21FD6CAA-ACDE-4305-BDA4-07B7503A298C}"/>
    <dgm:cxn modelId="{B0981E57-E459-430E-80BE-A078A5DC4588}" type="presOf" srcId="{DACB02A4-1F86-4E05-99A3-B014864FF267}" destId="{BB5BBB6A-5E5C-48A0-83B0-294486512E61}" srcOrd="0" destOrd="0" presId="urn:microsoft.com/office/officeart/2005/8/layout/chevron2"/>
    <dgm:cxn modelId="{5BE5317E-472D-4D6E-AD0E-96BA7C34C2EA}" srcId="{207A85FD-A69A-4AC8-AADF-E5C9F4781AFB}" destId="{3FC8C8F0-F678-4C8F-8450-522C96E1D8AD}" srcOrd="1" destOrd="0" parTransId="{1FCE209A-D5C5-463A-9E54-8759046ED04C}" sibTransId="{E0E06B91-057C-40D2-B60F-5EEA968CD1E8}"/>
    <dgm:cxn modelId="{5F816480-E7F7-446A-A2CB-CFED75384F49}" type="presOf" srcId="{57D0E69E-2C25-4D82-B506-91BD32AB19D7}" destId="{B9E086F6-8397-4927-A7DE-44C810BD40C9}" srcOrd="0" destOrd="0" presId="urn:microsoft.com/office/officeart/2005/8/layout/chevron2"/>
    <dgm:cxn modelId="{70662087-81FC-41BB-8F4A-5374EDF700AA}" type="presOf" srcId="{7A25C078-C652-4149-A678-F821536F201F}" destId="{BB5BBB6A-5E5C-48A0-83B0-294486512E61}" srcOrd="0" destOrd="1" presId="urn:microsoft.com/office/officeart/2005/8/layout/chevron2"/>
    <dgm:cxn modelId="{90C6C599-9441-49FC-A492-555312F60BA6}" srcId="{4F54185B-72E9-4342-A4A4-456A6D1DD332}" destId="{EBBA1F7F-8E04-4041-B7EB-856AEA8232CC}" srcOrd="0" destOrd="0" parTransId="{973FEBF1-2C92-48E1-AC20-AEF479D0FECD}" sibTransId="{3A4E2184-358C-4312-9FEA-96BA3CACE4CC}"/>
    <dgm:cxn modelId="{49AEADA8-C275-4692-8D46-A34FFE92F84F}" srcId="{3FC8C8F0-F678-4C8F-8450-522C96E1D8AD}" destId="{7A25C078-C652-4149-A678-F821536F201F}" srcOrd="1" destOrd="0" parTransId="{3B913DBC-BC2B-4366-9758-ACAA85B2B102}" sibTransId="{5CCD12B6-1239-4AAD-8FAE-3AFECB30141E}"/>
    <dgm:cxn modelId="{440F26B4-9E22-45A1-BAD7-01B7ABC2FB37}" srcId="{3FC8C8F0-F678-4C8F-8450-522C96E1D8AD}" destId="{DACB02A4-1F86-4E05-99A3-B014864FF267}" srcOrd="0" destOrd="0" parTransId="{BFF7FB44-EF6E-4BD1-9A91-D35E75CA8C77}" sibTransId="{02DB2CC7-05CD-45FD-A63C-DD952A2CF2F3}"/>
    <dgm:cxn modelId="{958E43B6-32E6-4741-B6A5-858A5F64D610}" type="presOf" srcId="{4F54185B-72E9-4342-A4A4-456A6D1DD332}" destId="{54DFCF19-33AC-4AD3-AB80-E43B4976938C}" srcOrd="0" destOrd="0" presId="urn:microsoft.com/office/officeart/2005/8/layout/chevron2"/>
    <dgm:cxn modelId="{1496D9B6-BD2A-47E4-833B-1EDDABC9A705}" type="presOf" srcId="{776F1EC0-2783-42AE-8578-D0AB3CB0C9CB}" destId="{8330C4B3-012B-4242-B427-49B707AFAE6C}" srcOrd="0" destOrd="1" presId="urn:microsoft.com/office/officeart/2005/8/layout/chevron2"/>
    <dgm:cxn modelId="{93DCF8C3-D52E-42A5-BB71-BDA1BBDBD05F}" type="presOf" srcId="{EBBA1F7F-8E04-4041-B7EB-856AEA8232CC}" destId="{2859731E-5FFB-4663-8846-9F5F91704971}" srcOrd="0" destOrd="0" presId="urn:microsoft.com/office/officeart/2005/8/layout/chevron2"/>
    <dgm:cxn modelId="{28BFAAF3-095D-498A-A18F-58920BE4A6EF}" type="presOf" srcId="{3FC8C8F0-F678-4C8F-8450-522C96E1D8AD}" destId="{1C5E0867-BD6E-4AEF-92C6-31003C259BAB}" srcOrd="0" destOrd="0" presId="urn:microsoft.com/office/officeart/2005/8/layout/chevron2"/>
    <dgm:cxn modelId="{15D2F6FA-2D85-4CFE-AEFC-E6BC92613416}" type="presOf" srcId="{C0ED2FEB-06C8-4BC8-BEF2-D79B575F9293}" destId="{8330C4B3-012B-4242-B427-49B707AFAE6C}" srcOrd="0" destOrd="0" presId="urn:microsoft.com/office/officeart/2005/8/layout/chevron2"/>
    <dgm:cxn modelId="{C3A7F8E8-E34E-4293-81F5-3B8AE4C87191}" type="presParOf" srcId="{14770DD3-8C32-445F-B61D-8CC67E564F34}" destId="{068741E0-6441-42C0-BCCC-FCEB7B1D472F}" srcOrd="0" destOrd="0" presId="urn:microsoft.com/office/officeart/2005/8/layout/chevron2"/>
    <dgm:cxn modelId="{6EBB3892-C737-417C-9A41-D6D8FC0D6ACA}" type="presParOf" srcId="{068741E0-6441-42C0-BCCC-FCEB7B1D472F}" destId="{54DFCF19-33AC-4AD3-AB80-E43B4976938C}" srcOrd="0" destOrd="0" presId="urn:microsoft.com/office/officeart/2005/8/layout/chevron2"/>
    <dgm:cxn modelId="{D130807C-C854-4B52-AC3F-545B0AE3949F}" type="presParOf" srcId="{068741E0-6441-42C0-BCCC-FCEB7B1D472F}" destId="{2859731E-5FFB-4663-8846-9F5F91704971}" srcOrd="1" destOrd="0" presId="urn:microsoft.com/office/officeart/2005/8/layout/chevron2"/>
    <dgm:cxn modelId="{760F7E3E-3261-4EE3-A55A-6657D5050FC1}" type="presParOf" srcId="{14770DD3-8C32-445F-B61D-8CC67E564F34}" destId="{6BCCB14C-A9B7-450A-9804-9B96951B2C3C}" srcOrd="1" destOrd="0" presId="urn:microsoft.com/office/officeart/2005/8/layout/chevron2"/>
    <dgm:cxn modelId="{540E6D5C-1E71-402D-9EE3-9C1C0C5920F0}" type="presParOf" srcId="{14770DD3-8C32-445F-B61D-8CC67E564F34}" destId="{A7FC0A9B-AAE7-41BD-9BD2-A0F93695C89B}" srcOrd="2" destOrd="0" presId="urn:microsoft.com/office/officeart/2005/8/layout/chevron2"/>
    <dgm:cxn modelId="{39FDD9FB-0380-4666-8470-702923E7099E}" type="presParOf" srcId="{A7FC0A9B-AAE7-41BD-9BD2-A0F93695C89B}" destId="{1C5E0867-BD6E-4AEF-92C6-31003C259BAB}" srcOrd="0" destOrd="0" presId="urn:microsoft.com/office/officeart/2005/8/layout/chevron2"/>
    <dgm:cxn modelId="{CCAA33B6-A2D2-4BE1-91AD-2CF75143A211}" type="presParOf" srcId="{A7FC0A9B-AAE7-41BD-9BD2-A0F93695C89B}" destId="{BB5BBB6A-5E5C-48A0-83B0-294486512E61}" srcOrd="1" destOrd="0" presId="urn:microsoft.com/office/officeart/2005/8/layout/chevron2"/>
    <dgm:cxn modelId="{94452F35-895D-4307-ADF3-235582CE0BCF}" type="presParOf" srcId="{14770DD3-8C32-445F-B61D-8CC67E564F34}" destId="{061E7D21-6150-4525-8762-07832AFD3391}" srcOrd="3" destOrd="0" presId="urn:microsoft.com/office/officeart/2005/8/layout/chevron2"/>
    <dgm:cxn modelId="{A3D500D7-DC48-43B7-BCFA-E7D0AB84C06A}" type="presParOf" srcId="{14770DD3-8C32-445F-B61D-8CC67E564F34}" destId="{0581B96F-3D5E-4A23-8535-C947AACBCCA7}" srcOrd="4" destOrd="0" presId="urn:microsoft.com/office/officeart/2005/8/layout/chevron2"/>
    <dgm:cxn modelId="{9FAE8DBB-5660-4732-8FC5-0AC7AB5361C4}" type="presParOf" srcId="{0581B96F-3D5E-4A23-8535-C947AACBCCA7}" destId="{B9E086F6-8397-4927-A7DE-44C810BD40C9}" srcOrd="0" destOrd="0" presId="urn:microsoft.com/office/officeart/2005/8/layout/chevron2"/>
    <dgm:cxn modelId="{046369AB-22DE-4104-A510-B58C6BB1C640}" type="presParOf" srcId="{0581B96F-3D5E-4A23-8535-C947AACBCCA7}" destId="{8330C4B3-012B-4242-B427-49B707AFAE6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10DFC-F809-4AD0-8BFD-E0F21FBAC5C8}">
      <dsp:nvSpPr>
        <dsp:cNvPr id="0" name=""/>
        <dsp:cNvSpPr/>
      </dsp:nvSpPr>
      <dsp:spPr>
        <a:xfrm>
          <a:off x="4647973" y="1530078"/>
          <a:ext cx="1305401" cy="13054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ИИ</a:t>
          </a:r>
        </a:p>
      </dsp:txBody>
      <dsp:txXfrm>
        <a:off x="4711697" y="1593802"/>
        <a:ext cx="1177953" cy="1177953"/>
      </dsp:txXfrm>
    </dsp:sp>
    <dsp:sp modelId="{D346128F-1811-4AB1-AC72-1921F82EC4EC}">
      <dsp:nvSpPr>
        <dsp:cNvPr id="0" name=""/>
        <dsp:cNvSpPr/>
      </dsp:nvSpPr>
      <dsp:spPr>
        <a:xfrm rot="16344120">
          <a:off x="5062338" y="1252983"/>
          <a:ext cx="55467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54677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BFDC01-2CC4-42CE-A4EB-280160C9C08F}">
      <dsp:nvSpPr>
        <dsp:cNvPr id="0" name=""/>
        <dsp:cNvSpPr/>
      </dsp:nvSpPr>
      <dsp:spPr>
        <a:xfrm>
          <a:off x="3148015" y="210964"/>
          <a:ext cx="4438656" cy="7649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Делегирование</a:t>
          </a:r>
        </a:p>
      </dsp:txBody>
      <dsp:txXfrm>
        <a:off x="3185356" y="248305"/>
        <a:ext cx="4363974" cy="690242"/>
      </dsp:txXfrm>
    </dsp:sp>
    <dsp:sp modelId="{611AB1CF-2910-4641-A442-8DCA865DE2E6}">
      <dsp:nvSpPr>
        <dsp:cNvPr id="0" name=""/>
        <dsp:cNvSpPr/>
      </dsp:nvSpPr>
      <dsp:spPr>
        <a:xfrm rot="1849245">
          <a:off x="5905339" y="2746456"/>
          <a:ext cx="6802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027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359D04-D830-4BF3-B5F9-235CA394284A}">
      <dsp:nvSpPr>
        <dsp:cNvPr id="0" name=""/>
        <dsp:cNvSpPr/>
      </dsp:nvSpPr>
      <dsp:spPr>
        <a:xfrm>
          <a:off x="6421970" y="2920726"/>
          <a:ext cx="2355322" cy="12672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Волшебный </a:t>
          </a:r>
          <a:r>
            <a:rPr lang="ru-RU" sz="3200" kern="1200" dirty="0" err="1"/>
            <a:t>помощние</a:t>
          </a:r>
          <a:endParaRPr lang="ru-RU" sz="3200" kern="1200" dirty="0"/>
        </a:p>
      </dsp:txBody>
      <dsp:txXfrm>
        <a:off x="6483833" y="2982589"/>
        <a:ext cx="2231596" cy="1143544"/>
      </dsp:txXfrm>
    </dsp:sp>
    <dsp:sp modelId="{7EFAAD00-DBE8-40B1-B6A1-4324A5A16163}">
      <dsp:nvSpPr>
        <dsp:cNvPr id="0" name=""/>
        <dsp:cNvSpPr/>
      </dsp:nvSpPr>
      <dsp:spPr>
        <a:xfrm rot="8465088">
          <a:off x="4141889" y="2888520"/>
          <a:ext cx="56924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924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2B5EC-3AAE-496A-AD90-58F7BA7026D2}">
      <dsp:nvSpPr>
        <dsp:cNvPr id="0" name=""/>
        <dsp:cNvSpPr/>
      </dsp:nvSpPr>
      <dsp:spPr>
        <a:xfrm>
          <a:off x="2205042" y="3067313"/>
          <a:ext cx="2793497" cy="97407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обман</a:t>
          </a:r>
        </a:p>
      </dsp:txBody>
      <dsp:txXfrm>
        <a:off x="2252592" y="3114863"/>
        <a:ext cx="2698397" cy="878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0119CA-54EF-4861-9BB7-9713D846EADF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1</a:t>
          </a:r>
        </a:p>
      </dsp:txBody>
      <dsp:txXfrm rot="-5400000">
        <a:off x="0" y="554579"/>
        <a:ext cx="1105044" cy="473590"/>
      </dsp:txXfrm>
    </dsp:sp>
    <dsp:sp modelId="{190EE998-327C-4AB4-B0C0-35C06FDFACA3}">
      <dsp:nvSpPr>
        <dsp:cNvPr id="0" name=""/>
        <dsp:cNvSpPr/>
      </dsp:nvSpPr>
      <dsp:spPr>
        <a:xfrm rot="5400000">
          <a:off x="5297265" y="-4190163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Вычленение параметров лингвистических моделей, релевантных для </a:t>
          </a:r>
          <a:r>
            <a:rPr lang="en-US" sz="2000" kern="1200" dirty="0"/>
            <a:t>NLP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 rot="-5400000">
        <a:off x="1105044" y="52149"/>
        <a:ext cx="9360464" cy="925930"/>
      </dsp:txXfrm>
    </dsp:sp>
    <dsp:sp modelId="{20CA7023-8522-4DF9-9844-03AB49298F8D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2</a:t>
          </a:r>
          <a:endParaRPr lang="ru-RU" sz="3100" kern="1200" dirty="0"/>
        </a:p>
      </dsp:txBody>
      <dsp:txXfrm rot="-5400000">
        <a:off x="0" y="1938873"/>
        <a:ext cx="1105044" cy="473590"/>
      </dsp:txXfrm>
    </dsp:sp>
    <dsp:sp modelId="{E9CC220E-1684-4095-ABA5-3FE207512A5F}">
      <dsp:nvSpPr>
        <dsp:cNvPr id="0" name=""/>
        <dsp:cNvSpPr/>
      </dsp:nvSpPr>
      <dsp:spPr>
        <a:xfrm rot="5400000">
          <a:off x="5297265" y="-2805869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Тестирование практических занятиях со студентами магистрантами инструментов  ИИ. ( рассуждения, визуализации) на гетерогенных текстов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 rot="-5400000">
        <a:off x="1105044" y="1436443"/>
        <a:ext cx="9360464" cy="925930"/>
      </dsp:txXfrm>
    </dsp:sp>
    <dsp:sp modelId="{A03F4D22-6A7F-4800-B3C8-3D473E456AFE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3</a:t>
          </a:r>
        </a:p>
      </dsp:txBody>
      <dsp:txXfrm rot="-5400000">
        <a:off x="0" y="3323167"/>
        <a:ext cx="1105044" cy="473590"/>
      </dsp:txXfrm>
    </dsp:sp>
    <dsp:sp modelId="{5060E597-B250-4D38-BD87-0E5FCC5C7F58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Подготовка совместно с магистрантами аналитической статьи по комбинированному анализу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 rot="-5400000">
        <a:off x="1105044" y="2820736"/>
        <a:ext cx="9360464" cy="925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659767-FF5D-45D1-8390-8DE89019D72F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Иной режим работы: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0070C0"/>
              </a:solidFill>
            </a:rPr>
            <a:t>3 триместра вместо 4 семестров</a:t>
          </a:r>
        </a:p>
      </dsp:txBody>
      <dsp:txXfrm>
        <a:off x="0" y="39687"/>
        <a:ext cx="3286125" cy="1971675"/>
      </dsp:txXfrm>
    </dsp:sp>
    <dsp:sp modelId="{EA0FAF10-2C16-48F3-94DC-B5B512B5B535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4 дисциплины сжаты в одну: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«Цифровая лингвистика: от корпуса до языковых моделей»</a:t>
          </a:r>
        </a:p>
      </dsp:txBody>
      <dsp:txXfrm>
        <a:off x="3614737" y="39687"/>
        <a:ext cx="3286125" cy="1971675"/>
      </dsp:txXfrm>
    </dsp:sp>
    <dsp:sp modelId="{1AD7AB07-527F-42BC-9EAC-CB449203379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Четкий модульный формат: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1.Цифровой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2.Лингводидактический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Переводческий</a:t>
          </a:r>
        </a:p>
      </dsp:txBody>
      <dsp:txXfrm>
        <a:off x="7229475" y="39687"/>
        <a:ext cx="3286125" cy="1971675"/>
      </dsp:txXfrm>
    </dsp:sp>
    <dsp:sp modelId="{4D48C33A-F319-4540-B0FA-99626C44A80E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Языки обучения: </a:t>
          </a:r>
          <a:r>
            <a:rPr lang="ru-RU" sz="2100" kern="1200" dirty="0">
              <a:solidFill>
                <a:srgbClr val="0070C0"/>
              </a:solidFill>
            </a:rPr>
            <a:t>русский английский (инструменты)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Языки изучения: </a:t>
          </a:r>
          <a:r>
            <a:rPr lang="ru-RU" sz="2100" kern="1200" dirty="0">
              <a:solidFill>
                <a:srgbClr val="0070C0"/>
              </a:solidFill>
            </a:rPr>
            <a:t>деловой китайский, академический английский</a:t>
          </a:r>
        </a:p>
      </dsp:txBody>
      <dsp:txXfrm>
        <a:off x="1807368" y="2339975"/>
        <a:ext cx="3286125" cy="1971675"/>
      </dsp:txXfrm>
    </dsp:sp>
    <dsp:sp modelId="{B47E507B-E666-4575-BF46-605B8192FF1D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Практики </a:t>
          </a:r>
          <a:r>
            <a:rPr lang="ru-RU" sz="2100" kern="1200" dirty="0">
              <a:solidFill>
                <a:srgbClr val="0070C0"/>
              </a:solidFill>
            </a:rPr>
            <a:t>(проектно-технологическая и педагогическая)</a:t>
          </a:r>
          <a:r>
            <a:rPr lang="ru-RU" sz="2100" kern="1200" dirty="0"/>
            <a:t> и ГИА (Защита проекта) нацелены на создание востребованного продукта</a:t>
          </a:r>
        </a:p>
      </dsp:txBody>
      <dsp:txXfrm>
        <a:off x="5422106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939E3-09A1-4176-A0AA-F9305A3FD66D}">
      <dsp:nvSpPr>
        <dsp:cNvPr id="0" name=""/>
        <dsp:cNvSpPr/>
      </dsp:nvSpPr>
      <dsp:spPr>
        <a:xfrm>
          <a:off x="4206239" y="531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Хорошо ищет необходимые документы, держит контекст, предлагает варианты формулировок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>
        <a:off x="4206239" y="259476"/>
        <a:ext cx="5532525" cy="1553669"/>
      </dsp:txXfrm>
    </dsp:sp>
    <dsp:sp modelId="{B54D13D1-E6BD-4816-BF59-9A47C2622F47}">
      <dsp:nvSpPr>
        <dsp:cNvPr id="0" name=""/>
        <dsp:cNvSpPr/>
      </dsp:nvSpPr>
      <dsp:spPr>
        <a:xfrm>
          <a:off x="0" y="531"/>
          <a:ext cx="4206240" cy="2071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ALICE AI</a:t>
          </a:r>
          <a:endParaRPr lang="ru-RU" sz="5700" kern="1200" dirty="0"/>
        </a:p>
      </dsp:txBody>
      <dsp:txXfrm>
        <a:off x="101125" y="101656"/>
        <a:ext cx="4003990" cy="1869309"/>
      </dsp:txXfrm>
    </dsp:sp>
    <dsp:sp modelId="{6C4B4F89-FE6A-47DA-B48F-299F88A8F006}">
      <dsp:nvSpPr>
        <dsp:cNvPr id="0" name=""/>
        <dsp:cNvSpPr/>
      </dsp:nvSpPr>
      <dsp:spPr>
        <a:xfrm>
          <a:off x="4206240" y="2279246"/>
          <a:ext cx="6309360" cy="207155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Позволил спроектировать 80 учебных встреч по дисциплине «Деловой китайский язык» для дальнейшей обработки синологом.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Детально разрабатывает макет каждого занятия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>
        <a:off x="4206240" y="2538191"/>
        <a:ext cx="5532525" cy="1553669"/>
      </dsp:txXfrm>
    </dsp:sp>
    <dsp:sp modelId="{CE5FE004-5240-45C0-929A-A92DDC0AF624}">
      <dsp:nvSpPr>
        <dsp:cNvPr id="0" name=""/>
        <dsp:cNvSpPr/>
      </dsp:nvSpPr>
      <dsp:spPr>
        <a:xfrm>
          <a:off x="0" y="2279246"/>
          <a:ext cx="4206240" cy="20715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 err="1"/>
            <a:t>DeepSeek</a:t>
          </a:r>
          <a:r>
            <a:rPr lang="en-US" sz="5700" kern="1200" dirty="0"/>
            <a:t> R1</a:t>
          </a:r>
          <a:r>
            <a:rPr lang="ru-RU" sz="5700" kern="1200" dirty="0"/>
            <a:t> (</a:t>
          </a:r>
          <a:r>
            <a:rPr lang="en-US" sz="5700" kern="1200" dirty="0"/>
            <a:t>EXPERT</a:t>
          </a:r>
          <a:r>
            <a:rPr lang="ru-RU" sz="5700" kern="1200" dirty="0"/>
            <a:t>)</a:t>
          </a:r>
        </a:p>
      </dsp:txBody>
      <dsp:txXfrm>
        <a:off x="101125" y="2380371"/>
        <a:ext cx="4003990" cy="18693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99E8B-8683-44C5-AEA4-306A320EA21E}">
      <dsp:nvSpPr>
        <dsp:cNvPr id="0" name=""/>
        <dsp:cNvSpPr/>
      </dsp:nvSpPr>
      <dsp:spPr>
        <a:xfrm rot="5400000">
          <a:off x="-236563" y="240744"/>
          <a:ext cx="1577093" cy="1103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1</a:t>
          </a:r>
        </a:p>
      </dsp:txBody>
      <dsp:txXfrm rot="-5400000">
        <a:off x="2" y="556163"/>
        <a:ext cx="1103965" cy="473128"/>
      </dsp:txXfrm>
    </dsp:sp>
    <dsp:sp modelId="{31039AF3-FE48-4B72-88E3-7CDD2A6DEB47}">
      <dsp:nvSpPr>
        <dsp:cNvPr id="0" name=""/>
        <dsp:cNvSpPr/>
      </dsp:nvSpPr>
      <dsp:spPr>
        <a:xfrm rot="5400000">
          <a:off x="5297227" y="-4189081"/>
          <a:ext cx="1025110" cy="9411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ОПРЕДЕЛЕНИЕ: Вспомогательный инструмент обработки языковых данных при обучении, направленный на извлечение сущностей (реалий), терминов, семантических ролей, логических связей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</dsp:txBody>
      <dsp:txXfrm rot="-5400000">
        <a:off x="1103965" y="54223"/>
        <a:ext cx="9361592" cy="925026"/>
      </dsp:txXfrm>
    </dsp:sp>
    <dsp:sp modelId="{2CBA6172-7078-4601-86D7-D8D093E630E0}">
      <dsp:nvSpPr>
        <dsp:cNvPr id="0" name=""/>
        <dsp:cNvSpPr/>
      </dsp:nvSpPr>
      <dsp:spPr>
        <a:xfrm rot="5400000">
          <a:off x="-236563" y="1623686"/>
          <a:ext cx="1577093" cy="1103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2</a:t>
          </a:r>
        </a:p>
      </dsp:txBody>
      <dsp:txXfrm rot="-5400000">
        <a:off x="2" y="1939105"/>
        <a:ext cx="1103965" cy="473128"/>
      </dsp:txXfrm>
    </dsp:sp>
    <dsp:sp modelId="{27632313-F7DC-4E25-936D-7FD286882775}">
      <dsp:nvSpPr>
        <dsp:cNvPr id="0" name=""/>
        <dsp:cNvSpPr/>
      </dsp:nvSpPr>
      <dsp:spPr>
        <a:xfrm rot="5400000">
          <a:off x="5297227" y="-2806139"/>
          <a:ext cx="1025110" cy="9411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Хорошо обрабатывает научные статьи. При</a:t>
          </a:r>
          <a:r>
            <a:rPr lang="en-US" sz="1600" kern="1200" dirty="0"/>
            <a:t> </a:t>
          </a:r>
          <a:r>
            <a:rPr lang="ru-RU" sz="1600" kern="1200" dirty="0"/>
            <a:t>запросе дать </a:t>
          </a:r>
          <a:r>
            <a:rPr lang="en-US" sz="1600" kern="1200" dirty="0"/>
            <a:t>“semantic annotation”</a:t>
          </a:r>
          <a:r>
            <a:rPr lang="ru-RU" sz="1600" kern="1200" dirty="0"/>
            <a:t> конкретной статьи поясняет все термины, все реалии. Представляет логическую структуру статьи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(русское слово АННОТАЦИЯ и английское</a:t>
          </a:r>
          <a:r>
            <a:rPr lang="en-US" sz="1600" kern="1200" dirty="0"/>
            <a:t> ANNOTATION (</a:t>
          </a:r>
          <a:r>
            <a:rPr lang="ru-RU" sz="1600" kern="1200" dirty="0"/>
            <a:t>постраничная сноска</a:t>
          </a:r>
          <a:r>
            <a:rPr lang="en-US" sz="1600" kern="1200" dirty="0"/>
            <a:t>)</a:t>
          </a:r>
          <a:r>
            <a:rPr lang="ru-RU" sz="1600" kern="1200" dirty="0"/>
            <a:t> не совпадают по смыслу.</a:t>
          </a:r>
        </a:p>
      </dsp:txBody>
      <dsp:txXfrm rot="-5400000">
        <a:off x="1103965" y="1437165"/>
        <a:ext cx="9361592" cy="925026"/>
      </dsp:txXfrm>
    </dsp:sp>
    <dsp:sp modelId="{64EBFEDA-05BA-47BA-8ACD-C23DC7725DE4}">
      <dsp:nvSpPr>
        <dsp:cNvPr id="0" name=""/>
        <dsp:cNvSpPr/>
      </dsp:nvSpPr>
      <dsp:spPr>
        <a:xfrm rot="5400000">
          <a:off x="-236563" y="3006628"/>
          <a:ext cx="1577093" cy="110396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100" kern="1200" dirty="0"/>
            <a:t>3</a:t>
          </a:r>
        </a:p>
      </dsp:txBody>
      <dsp:txXfrm rot="-5400000">
        <a:off x="2" y="3322047"/>
        <a:ext cx="1103965" cy="473128"/>
      </dsp:txXfrm>
    </dsp:sp>
    <dsp:sp modelId="{0F383FD4-81DA-448E-8F54-B8F91A6B4F72}">
      <dsp:nvSpPr>
        <dsp:cNvPr id="0" name=""/>
        <dsp:cNvSpPr/>
      </dsp:nvSpPr>
      <dsp:spPr>
        <a:xfrm rot="5400000">
          <a:off x="5297227" y="-1423197"/>
          <a:ext cx="1025110" cy="941163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Дает хорошие результаты при </a:t>
          </a:r>
          <a:r>
            <a:rPr lang="ru-RU" sz="1600" kern="1200" dirty="0" err="1"/>
            <a:t>предпереводческом</a:t>
          </a:r>
          <a:r>
            <a:rPr lang="ru-RU" sz="1600" kern="1200" dirty="0"/>
            <a:t> анализе текста, поясняет все архаизмы, реалии, термины, даты, локативы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/>
        </a:p>
      </dsp:txBody>
      <dsp:txXfrm rot="-5400000">
        <a:off x="1103965" y="2820107"/>
        <a:ext cx="9361592" cy="9250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1B1B2-8140-4343-9469-1B9258929AC8}">
      <dsp:nvSpPr>
        <dsp:cNvPr id="0" name=""/>
        <dsp:cNvSpPr/>
      </dsp:nvSpPr>
      <dsp:spPr>
        <a:xfrm>
          <a:off x="4044124" y="2175669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1175" y="0"/>
              </a:lnTo>
              <a:lnTo>
                <a:pt x="271175" y="1033442"/>
              </a:lnTo>
              <a:lnTo>
                <a:pt x="542350" y="10334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286122" y="2663212"/>
        <a:ext cx="58355" cy="58355"/>
      </dsp:txXfrm>
    </dsp:sp>
    <dsp:sp modelId="{5C1AC97B-6F86-4C5D-B52A-5C9E1331C016}">
      <dsp:nvSpPr>
        <dsp:cNvPr id="0" name=""/>
        <dsp:cNvSpPr/>
      </dsp:nvSpPr>
      <dsp:spPr>
        <a:xfrm>
          <a:off x="4044124" y="2129948"/>
          <a:ext cx="5423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42350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301741" y="2162110"/>
        <a:ext cx="27117" cy="27117"/>
      </dsp:txXfrm>
    </dsp:sp>
    <dsp:sp modelId="{F33ED5F0-E46E-4CE4-A010-211F6387C90E}">
      <dsp:nvSpPr>
        <dsp:cNvPr id="0" name=""/>
        <dsp:cNvSpPr/>
      </dsp:nvSpPr>
      <dsp:spPr>
        <a:xfrm>
          <a:off x="4044124" y="1142226"/>
          <a:ext cx="542350" cy="1033442"/>
        </a:xfrm>
        <a:custGeom>
          <a:avLst/>
          <a:gdLst/>
          <a:ahLst/>
          <a:cxnLst/>
          <a:rect l="0" t="0" r="0" b="0"/>
          <a:pathLst>
            <a:path>
              <a:moveTo>
                <a:pt x="0" y="1033442"/>
              </a:moveTo>
              <a:lnTo>
                <a:pt x="271175" y="1033442"/>
              </a:lnTo>
              <a:lnTo>
                <a:pt x="271175" y="0"/>
              </a:lnTo>
              <a:lnTo>
                <a:pt x="54235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286122" y="1629769"/>
        <a:ext cx="58355" cy="58355"/>
      </dsp:txXfrm>
    </dsp:sp>
    <dsp:sp modelId="{D0AD0963-F738-474E-A9F0-60B0D258E28F}">
      <dsp:nvSpPr>
        <dsp:cNvPr id="0" name=""/>
        <dsp:cNvSpPr/>
      </dsp:nvSpPr>
      <dsp:spPr>
        <a:xfrm rot="16200000">
          <a:off x="1455078" y="1762291"/>
          <a:ext cx="4351338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5400" kern="1200" dirty="0"/>
            <a:t>Одно задание</a:t>
          </a:r>
        </a:p>
      </dsp:txBody>
      <dsp:txXfrm>
        <a:off x="1455078" y="1762291"/>
        <a:ext cx="4351338" cy="826754"/>
      </dsp:txXfrm>
    </dsp:sp>
    <dsp:sp modelId="{8B975295-4C3B-41DB-ACDC-91CE411B7EE5}">
      <dsp:nvSpPr>
        <dsp:cNvPr id="0" name=""/>
        <dsp:cNvSpPr/>
      </dsp:nvSpPr>
      <dsp:spPr>
        <a:xfrm>
          <a:off x="4586475" y="728849"/>
          <a:ext cx="2711753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/>
            <a:t>цифровики</a:t>
          </a:r>
        </a:p>
      </dsp:txBody>
      <dsp:txXfrm>
        <a:off x="4586475" y="728849"/>
        <a:ext cx="2711753" cy="826754"/>
      </dsp:txXfrm>
    </dsp:sp>
    <dsp:sp modelId="{71C2E52F-7F84-4CAE-B5CF-BB94481F95A3}">
      <dsp:nvSpPr>
        <dsp:cNvPr id="0" name=""/>
        <dsp:cNvSpPr/>
      </dsp:nvSpPr>
      <dsp:spPr>
        <a:xfrm>
          <a:off x="4586475" y="1762291"/>
          <a:ext cx="2711753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/>
            <a:t>аналоги</a:t>
          </a:r>
        </a:p>
      </dsp:txBody>
      <dsp:txXfrm>
        <a:off x="4586475" y="1762291"/>
        <a:ext cx="2711753" cy="826754"/>
      </dsp:txXfrm>
    </dsp:sp>
    <dsp:sp modelId="{823BE56F-60D1-49F8-B0E9-09E984A1AA11}">
      <dsp:nvSpPr>
        <dsp:cNvPr id="0" name=""/>
        <dsp:cNvSpPr/>
      </dsp:nvSpPr>
      <dsp:spPr>
        <a:xfrm>
          <a:off x="4586475" y="2795734"/>
          <a:ext cx="2711753" cy="8267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/>
            <a:t>эксперты</a:t>
          </a:r>
        </a:p>
      </dsp:txBody>
      <dsp:txXfrm>
        <a:off x="4586475" y="2795734"/>
        <a:ext cx="2711753" cy="8267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DFCF19-33AC-4AD3-AB80-E43B4976938C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цифровики</a:t>
          </a:r>
        </a:p>
      </dsp:txBody>
      <dsp:txXfrm rot="-5400000">
        <a:off x="0" y="554579"/>
        <a:ext cx="1105044" cy="473590"/>
      </dsp:txXfrm>
    </dsp:sp>
    <dsp:sp modelId="{2859731E-5FFB-4663-8846-9F5F91704971}">
      <dsp:nvSpPr>
        <dsp:cNvPr id="0" name=""/>
        <dsp:cNvSpPr/>
      </dsp:nvSpPr>
      <dsp:spPr>
        <a:xfrm rot="5400000">
          <a:off x="5297265" y="-4190163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Цифровики использую различные модели, запрашивая определить тональность теста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PROMPT: CAN YOU PERFORM “SENTIMENT ANALYSIS Of ( +text)</a:t>
          </a:r>
          <a:endParaRPr lang="ru-RU" sz="2000" kern="1200" dirty="0"/>
        </a:p>
      </dsp:txBody>
      <dsp:txXfrm rot="-5400000">
        <a:off x="1105044" y="52149"/>
        <a:ext cx="9360464" cy="925930"/>
      </dsp:txXfrm>
    </dsp:sp>
    <dsp:sp modelId="{1C5E0867-BD6E-4AEF-92C6-31003C259BAB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аналоги</a:t>
          </a:r>
        </a:p>
      </dsp:txBody>
      <dsp:txXfrm rot="-5400000">
        <a:off x="0" y="1938873"/>
        <a:ext cx="1105044" cy="473590"/>
      </dsp:txXfrm>
    </dsp:sp>
    <dsp:sp modelId="{BB5BBB6A-5E5C-48A0-83B0-294486512E61}">
      <dsp:nvSpPr>
        <dsp:cNvPr id="0" name=""/>
        <dsp:cNvSpPr/>
      </dsp:nvSpPr>
      <dsp:spPr>
        <a:xfrm rot="5400000">
          <a:off x="5297265" y="-2805869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Аналоги работают с бумажными словарями, бумагой, ручками, карандашами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000" kern="1200"/>
        </a:p>
      </dsp:txBody>
      <dsp:txXfrm rot="-5400000">
        <a:off x="1105044" y="1436443"/>
        <a:ext cx="9360464" cy="925930"/>
      </dsp:txXfrm>
    </dsp:sp>
    <dsp:sp modelId="{B9E086F6-8397-4927-A7DE-44C810BD40C9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/>
            <a:t>эксперты</a:t>
          </a:r>
        </a:p>
      </dsp:txBody>
      <dsp:txXfrm rot="-5400000">
        <a:off x="0" y="3323167"/>
        <a:ext cx="1105044" cy="473590"/>
      </dsp:txXfrm>
    </dsp:sp>
    <dsp:sp modelId="{8330C4B3-012B-4242-B427-49B707AFAE6C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Эксперты разрабатывают критерии оценивания, вопросы для проверки усвоения материала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Проверяют достоверность результатов</a:t>
          </a:r>
        </a:p>
      </dsp:txBody>
      <dsp:txXfrm rot="-5400000">
        <a:off x="1105044" y="2820736"/>
        <a:ext cx="9360464" cy="925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31D03-65E0-4DC1-94CF-F7117DBB6D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ACE56C-9935-418B-BCB7-ACF090A675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1EF080-0219-4B98-AFF7-54F7D0C0A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3B77D0-2432-427D-B71D-738C7DF3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58AF7B-4AE0-413C-AB16-80889A875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371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E4A09-D60D-4B94-AC66-95DD5AF9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4C45F0-E163-404A-94AC-E078104C5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8D500C-B4A1-41A8-A573-9F5211A44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2384EA-78B2-4AE1-BDA9-1D878BCF5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F8882-EA32-4608-A702-06E026F0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85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8B638-A53C-495D-B2DB-D1EDB8ECA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D82B42-7DED-432B-9568-6CCEF2364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3CB69C-3167-4CB4-BF53-18BAA6FDC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1B69B2-0311-4215-901D-EC9398AD2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B988CF-1C4B-4B56-9B45-93C5856F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496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A50DD-EE9C-43BB-BF6C-3429E87BB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3CFA43-D8EB-45D9-A438-A5335C259C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D17508-5F0D-4622-B55A-6CD170EFC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3852F3-7524-404A-9505-9E312948C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147B30-DCC3-4CA4-96F0-F1CDDD693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5B1407-2602-4612-B3BA-F9094C9D4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84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CF9C7F-1280-4885-B302-6F4655859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90CA84-E190-464B-9F44-12A868EF3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6649BA-96BA-498D-B951-D4D0CDDE3C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C933E1-23EA-49D3-9B9F-D983C8278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DE6F68D-9E73-4D1B-941A-49F0B8E32D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8E6BD93-1611-4E26-BF5F-FCF8BDF53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EFE63A-D724-42EB-BDDF-3FB72B26C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A7F98E7-9C25-4D9B-8BB9-F83A925C9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13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B4AC8-8BB0-44E7-A652-BAF2E92E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FFAA32D-9536-4DC1-9731-7A5A285A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C17EB1-1D94-4706-9A7C-A579F27F7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EAAB1CE-834E-4608-9FC3-08FCAE5A7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598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9AEC53D-38F9-4C59-97EC-31728D80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A5B7D26-52B8-463D-A6EB-A29BFBD27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D3CC8B-6C85-4391-BA33-13808F11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290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6761B-5576-4102-8459-8FDA05C9F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385A7E-96A2-4DFF-BCBA-814C2E2EA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6A570E-4FB8-4D2A-AC98-2102A6629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338437-6706-4886-9547-2B5BA831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88BEA8E-C17B-4C2B-A8AF-0FB7F6DDC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DF2D10-3B87-4D2C-BCB4-E68572485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06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90BE2-5B22-40F7-91F4-853FD1FF4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9C388B-C5AE-4FCD-8AD2-956C759B64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FE92C3-6A75-4FB5-A7A7-8506D20F5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D63EAE-5A9D-4667-A6DA-AA0A91C40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2E51A22-DA0C-4B91-992E-158E0DD3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5286C67-ADDD-41CC-A171-51364F56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07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BEBDB-95E9-49C6-8A1C-91C0ED57A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184C737-1012-4C3A-BA5A-96D0C289E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DF47FA-3E86-4169-9282-C6CDC9C8C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C9D6A5-A7D5-4DDC-9C5F-254554A7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98B748-EDEA-4CE7-BF8F-048856B2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117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C034240-ECA4-453A-A5A9-07D6CA0B7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EA8D46-F430-4286-AA5D-2668DC981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62ECEB-7FA9-4CFB-BBBC-3BDABD196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9C1548-7F92-4C92-B254-437E7860A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C1334A-0E35-438A-A338-7FE6C45F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642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68148A-57D0-467E-9307-3254C9CCF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33DE16-B801-4437-8EFA-C6904B3E9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1309C8-8E3A-4C0F-8249-6B4BC986B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28855-0201-481E-AE56-B6B61EC2D0E2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0FAC15-D263-4C85-A2A8-04794990D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EC9969-F5C2-4D60-991D-5698A304E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995FE-5139-4E76-A5E8-691B505A70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804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T-w_5T-j-dA?si=IY0cdFylCPSKyzZY" TargetMode="Externa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F3252-29AE-49B6-9025-C473CD3C75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РАЗРАБОТКА МЕЖПРЕДМЕТНОГО КУРСА ПО ЦИФРОВОЙ СЕМАНТИКИ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88B7F0-0EE4-40DD-9252-7A6E06FCEB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Авторы: Н.Н.БЕЛОЗЁРОВА, И,В, СОЛОВУЬЕВА, Л.О.БОРОДУЛИН?А</a:t>
            </a:r>
          </a:p>
        </p:txBody>
      </p:sp>
    </p:spTree>
    <p:extLst>
      <p:ext uri="{BB962C8B-B14F-4D97-AF65-F5344CB8AC3E}">
        <p14:creationId xmlns:p14="http://schemas.microsoft.com/office/powerpoint/2010/main" val="142760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05D6A-6E65-4840-90D2-624A9210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ПОСТАНОВКА ПРОБЛЕМЫ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2023 год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84293DB-05AF-49B4-A33A-9E41E2375C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259097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352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0C1871-9720-2B2F-C5E8-CDF189926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43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Я ПИШУ КУРСОВУЮ РАБОТУ</a:t>
            </a:r>
          </a:p>
        </p:txBody>
      </p:sp>
      <p:pic>
        <p:nvPicPr>
          <p:cNvPr id="1026" name="Picture 2" descr="Лентяй или прокрастинатор? Разбираемся в понятиях | Успешные люди ...">
            <a:extLst>
              <a:ext uri="{FF2B5EF4-FFF2-40B4-BE49-F238E27FC236}">
                <a16:creationId xmlns:a16="http://schemas.microsoft.com/office/drawing/2014/main" id="{61B463F4-6BA0-3A43-63D1-424C780118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r="1" b="1"/>
          <a:stretch/>
        </p:blipFill>
        <p:spPr bwMode="auto">
          <a:xfrm>
            <a:off x="276231" y="2335982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FD6650-FE01-22F0-E271-1BCD7E55EA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05" r="5558" b="2"/>
          <a:stretch/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pic>
        <p:nvPicPr>
          <p:cNvPr id="10" name="Picture 2" descr="Лентяй или прокрастинатор? Разбираемся в понятиях | Успешные люди ...">
            <a:extLst>
              <a:ext uri="{FF2B5EF4-FFF2-40B4-BE49-F238E27FC236}">
                <a16:creationId xmlns:a16="http://schemas.microsoft.com/office/drawing/2014/main" id="{9BE2C212-C0BB-4F11-AA61-F57EF093D3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r="1" b="1"/>
          <a:stretch/>
        </p:blipFill>
        <p:spPr bwMode="auto">
          <a:xfrm>
            <a:off x="276231" y="243963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9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75324F-F991-A2B1-FBE2-B823B3A42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OOPS!</a:t>
            </a:r>
            <a:r>
              <a:rPr lang="ru-RU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ПОСТАНОВКАП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ЗА ЧТО 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65045D-7D95-F93C-2FE6-9B29788C6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499" y="390832"/>
            <a:ext cx="3233585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ПОЧЕМУ? </a:t>
            </a:r>
            <a:endParaRPr lang="ru-RU" sz="20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Я ИМЕЮ ПРАВО!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006F2B-33BB-1560-BC8A-A71CE9A8D8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07" b="34286"/>
          <a:stretch/>
        </p:blipFill>
        <p:spPr>
          <a:xfrm>
            <a:off x="432225" y="2468593"/>
            <a:ext cx="11327549" cy="344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55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зарисовка, рисунок, искусство&#10;&#10;Автоматически созданное описание">
            <a:extLst>
              <a:ext uri="{FF2B5EF4-FFF2-40B4-BE49-F238E27FC236}">
                <a16:creationId xmlns:a16="http://schemas.microsoft.com/office/drawing/2014/main" id="{C417C58A-6E8B-68D8-E354-D45CBC5319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r="1" b="8853"/>
          <a:stretch/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2AD90-0221-FC8D-F501-24060AAB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Реакция научного руководителя</a:t>
            </a:r>
          </a:p>
        </p:txBody>
      </p:sp>
      <p:pic>
        <p:nvPicPr>
          <p:cNvPr id="7" name="Рисунок 6" descr="Изображение выглядит как рисунок, зарисовка, иллюстрация, картина&#10;&#10;Автоматически созданное описание">
            <a:extLst>
              <a:ext uri="{FF2B5EF4-FFF2-40B4-BE49-F238E27FC236}">
                <a16:creationId xmlns:a16="http://schemas.microsoft.com/office/drawing/2014/main" id="{2F34384F-A76E-8E04-2EEB-3BA907D159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4" r="3" b="3"/>
          <a:stretch/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8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05D6A-6E65-4840-90D2-624A9210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ПОСТАНОВКА ПРОБЛЕМЫ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2023 год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8CDB01-52DA-4E9A-A014-6C203181D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ДЕЛЕГИРОВАНИЕ ЗАДАЧИ </a:t>
            </a:r>
          </a:p>
          <a:p>
            <a:r>
              <a:rPr lang="ru-RU" dirty="0"/>
              <a:t>2.ОБМАН (</a:t>
            </a:r>
            <a:r>
              <a:rPr lang="en-US" dirty="0"/>
              <a:t>CHEATING)</a:t>
            </a:r>
            <a:r>
              <a:rPr lang="ru-RU" dirty="0"/>
              <a:t> </a:t>
            </a:r>
          </a:p>
          <a:p>
            <a:r>
              <a:rPr lang="ru-RU" dirty="0"/>
              <a:t>3.Восприятие Генеративного искусственного интеллекта как волшебного помощника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301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F05D6A-6E65-4840-90D2-624A9210E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ПОСТАНОВКА ПРОБЛЕМЫ 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2023 год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2B5718E-A1E7-4690-ACC2-FEDAACF43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следствие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FEADBA3-2993-4920-BA24-7A44ECD7AB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ДЕЛЕГИРОВАНИЕ ЗАДАЧИ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2.ОБМАН (</a:t>
            </a:r>
            <a:r>
              <a:rPr lang="en-US" dirty="0"/>
              <a:t>CHEATING)</a:t>
            </a:r>
            <a:endParaRPr lang="ru-RU" dirty="0"/>
          </a:p>
          <a:p>
            <a:r>
              <a:rPr lang="ru-RU" dirty="0"/>
              <a:t> </a:t>
            </a:r>
          </a:p>
          <a:p>
            <a:r>
              <a:rPr lang="ru-RU" dirty="0"/>
              <a:t>3.Восприятие Генеративного искусственного интеллекта как волшебного помощника</a:t>
            </a:r>
            <a:endParaRPr lang="en-US" dirty="0"/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BE17BEA-07CD-4F9D-80AB-FD4148B83E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причина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1DE02E35-660E-4CAD-B4B0-A0DB61DBEE6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1. Устаревшая форма представления результатов исследования</a:t>
            </a:r>
          </a:p>
          <a:p>
            <a:r>
              <a:rPr lang="ru-RU" dirty="0"/>
              <a:t>2. Желание казаться успешнее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3. Вера в чудо, в чудесное исполнение желаний (на уровне коллективного подсознательного)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746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01DB0-BC30-442F-B281-DF875852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РЕШЕНИЕ ПРОБЛЕМЫ. 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Концептуализация И АНАЛИТИКА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7E9F83-76C7-4CC6-AC54-A617EB7FF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2023</a:t>
            </a:r>
            <a:r>
              <a:rPr lang="ru-RU" dirty="0"/>
              <a:t> – концепции и инструменты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2C6E79-323F-4606-8DA2-01DAE38FCE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. Роберт де </a:t>
            </a:r>
            <a:r>
              <a:rPr lang="ru-RU" dirty="0" err="1"/>
              <a:t>Богранд</a:t>
            </a:r>
            <a:r>
              <a:rPr lang="ru-RU" dirty="0"/>
              <a:t>, В. </a:t>
            </a:r>
            <a:r>
              <a:rPr lang="ru-RU" dirty="0" err="1"/>
              <a:t>Дриссел</a:t>
            </a:r>
            <a:r>
              <a:rPr lang="ru-RU" dirty="0"/>
              <a:t> Введение в лингвистику текста (1981) </a:t>
            </a:r>
            <a:r>
              <a:rPr lang="ru-RU" dirty="0">
                <a:solidFill>
                  <a:srgbClr val="C00000"/>
                </a:solidFill>
              </a:rPr>
              <a:t>( 7  параметров текстуальности</a:t>
            </a:r>
            <a:r>
              <a:rPr lang="ru-RU" dirty="0"/>
              <a:t>)</a:t>
            </a:r>
          </a:p>
          <a:p>
            <a:r>
              <a:rPr lang="ru-RU" dirty="0"/>
              <a:t>Р.О. Якобсон: Коммуникативная модель. </a:t>
            </a:r>
            <a:r>
              <a:rPr lang="ru-RU" dirty="0">
                <a:solidFill>
                  <a:srgbClr val="C00000"/>
                </a:solidFill>
              </a:rPr>
              <a:t>6 коммуникативных функций </a:t>
            </a:r>
            <a:r>
              <a:rPr lang="ru-RU" dirty="0"/>
              <a:t>. Лингвистика и поэтика(1957)</a:t>
            </a:r>
          </a:p>
          <a:p>
            <a:r>
              <a:rPr lang="ru-RU" dirty="0"/>
              <a:t>Инструмент- </a:t>
            </a:r>
            <a:r>
              <a:rPr lang="ru-RU" dirty="0">
                <a:solidFill>
                  <a:srgbClr val="C00000"/>
                </a:solidFill>
              </a:rPr>
              <a:t>генерация 185 полифункциональных текстов (</a:t>
            </a:r>
            <a:r>
              <a:rPr lang="en-US" dirty="0">
                <a:solidFill>
                  <a:srgbClr val="C00000"/>
                </a:solidFill>
              </a:rPr>
              <a:t>Chat GPT 3</a:t>
            </a:r>
            <a:r>
              <a:rPr lang="ru-RU" dirty="0">
                <a:solidFill>
                  <a:srgbClr val="C00000"/>
                </a:solidFill>
              </a:rPr>
              <a:t>,</a:t>
            </a:r>
            <a:r>
              <a:rPr lang="en-US" dirty="0">
                <a:solidFill>
                  <a:srgbClr val="C00000"/>
                </a:solidFill>
              </a:rPr>
              <a:t>5</a:t>
            </a:r>
            <a:r>
              <a:rPr lang="ru-RU" dirty="0">
                <a:solidFill>
                  <a:srgbClr val="C00000"/>
                </a:solidFill>
              </a:rPr>
              <a:t>)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506956-75DA-45F6-9FAE-5B37132B78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Результат – аналитическая глава в монографии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EB421A-BA77-499D-A139-38D28AF8AE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ru-RU" dirty="0"/>
              <a:t>АНАЛИТИКА</a:t>
            </a:r>
            <a:endParaRPr lang="en-US" dirty="0"/>
          </a:p>
          <a:p>
            <a:br>
              <a:rPr lang="ru-RU" sz="1800" b="0" i="0" u="none" strike="noStrike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 ГЛАВА 5. ФУНКЦИОНАЛЬНЫЕ ПАРАМЕТРЫ ГЕНЕРИРОВАННЫХ ТЕКСТОВ</a:t>
            </a:r>
            <a:br>
              <a:rPr lang="ru-RU" sz="1800" b="0" i="0" u="none" strike="noStrike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1800" b="0" i="0" u="none" strike="noStrike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Белозёрова Н.Н., Остапенко А.С.</a:t>
            </a:r>
            <a:br>
              <a:rPr lang="ru-RU" sz="1800" b="0" i="0" u="none" strike="noStrike" dirty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</a:br>
            <a:endParaRPr lang="ru-RU" sz="1800" b="0" i="0" u="none" strike="noStrike" dirty="0">
              <a:solidFill>
                <a:srgbClr val="C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книге: Функциональный поворот в лингвистических исследованиях.  Белозёрова Н.Н., Дрожащих Н.В., Купчик Е.В., Нефедова Л.А., Остапенко А.С.,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Ремхе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И.Н.,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Табанакова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В.Д., </a:t>
            </a:r>
            <a:r>
              <a:rPr lang="ru-RU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Федюченко</a:t>
            </a:r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Л.Г. Тюмень, 2023. С. 135-175. 0</a:t>
            </a:r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42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501DB0-BC30-442F-B281-DF875852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РЕШЕНИЕ ПРОБЛЕМЫ: Концептуализация  АНАЛИТИКА И РЕАЛИЗАЦИЯ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7E9F83-76C7-4CC6-AC54-A617EB7FF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202</a:t>
            </a:r>
            <a:r>
              <a:rPr lang="ru-RU" dirty="0">
                <a:solidFill>
                  <a:schemeClr val="accent1"/>
                </a:solidFill>
              </a:rPr>
              <a:t>4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2C6E79-323F-4606-8DA2-01DAE38FCE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1. «</a:t>
            </a:r>
            <a:r>
              <a:rPr lang="ru-RU" dirty="0" err="1"/>
              <a:t>Пересборка</a:t>
            </a:r>
            <a:r>
              <a:rPr lang="ru-RU" dirty="0"/>
              <a:t>» магистратуры 45.04.02. по ПРИКЛАДНОЙ ЛИНГВИСТИКЕ  с включением ряда дисциплин с ИИ компонентом (напр., Языковые </a:t>
            </a:r>
            <a:r>
              <a:rPr lang="ru-RU" dirty="0" err="1"/>
              <a:t>модели,компьютерная</a:t>
            </a:r>
            <a:r>
              <a:rPr lang="ru-RU" dirty="0"/>
              <a:t> лингвистика Цифровая семантика)</a:t>
            </a:r>
          </a:p>
          <a:p>
            <a:endParaRPr lang="ru-RU" dirty="0"/>
          </a:p>
          <a:p>
            <a:r>
              <a:rPr lang="ru-RU" dirty="0"/>
              <a:t>2Привлечение теории семиотических модальностей А. </a:t>
            </a:r>
            <a:r>
              <a:rPr lang="ru-RU" dirty="0" err="1"/>
              <a:t>Греймаса</a:t>
            </a:r>
            <a:r>
              <a:rPr lang="ru-RU" dirty="0"/>
              <a:t> (1973)</a:t>
            </a:r>
          </a:p>
          <a:p>
            <a:r>
              <a:rPr lang="ru-RU" dirty="0"/>
              <a:t>Дополнительная генерации 500 полифункциональных текстов для анализа их модальностей (</a:t>
            </a:r>
            <a:r>
              <a:rPr lang="en-US" dirty="0"/>
              <a:t>Chat GPT4,5)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506956-75DA-45F6-9FAE-5B37132B78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/>
                </a:solidFill>
              </a:rPr>
              <a:t>Результат –внедрение ИИ инструментов в тестовом режиме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EB421A-BA77-499D-A139-38D28AF8AE2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Реализация – 2 набора, первый выпуск в 2026 году</a:t>
            </a:r>
            <a:endParaRPr lang="en-US" dirty="0"/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dirty="0">
                <a:solidFill>
                  <a:srgbClr val="C00000"/>
                </a:solidFill>
              </a:rPr>
              <a:t>АНАЛИТИКА: подготовка и публикация статьи</a:t>
            </a:r>
            <a:endParaRPr lang="en-US" dirty="0">
              <a:solidFill>
                <a:srgbClr val="C00000"/>
              </a:solidFill>
            </a:endParaRPr>
          </a:p>
          <a:p>
            <a:br>
              <a:rPr lang="ru-R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ru-RU" sz="18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accent1"/>
                </a:solidFill>
              </a:rPr>
              <a:t>Кукла наследника Тутти, или Семиотические модальности генеративного искусственного интеллекта Белозёрова Н. Н., Остапенко А. С</a:t>
            </a:r>
          </a:p>
          <a:p>
            <a:pPr marL="0" indent="0">
              <a:buNone/>
            </a:pPr>
            <a:r>
              <a:rPr lang="ru-RU" dirty="0"/>
              <a:t>Вестник Тюменского государственного университета. Гуманитарные исследования. </a:t>
            </a:r>
            <a:r>
              <a:rPr lang="ru-RU" dirty="0" err="1"/>
              <a:t>Humanitates</a:t>
            </a:r>
            <a:r>
              <a:rPr lang="ru-RU" dirty="0"/>
              <a:t>. Том 12. № 1 (45). С. 6–25. https://doi.org/10.21684/2411- 197X-2026-12-1-6-25</a:t>
            </a:r>
          </a:p>
        </p:txBody>
      </p:sp>
    </p:spTree>
    <p:extLst>
      <p:ext uri="{BB962C8B-B14F-4D97-AF65-F5344CB8AC3E}">
        <p14:creationId xmlns:p14="http://schemas.microsoft.com/office/powerpoint/2010/main" val="2768199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546989-610E-4870-BB1B-54B00C0E2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Решение проблем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r>
              <a:rPr lang="ru-RU" b="1" dirty="0">
                <a:solidFill>
                  <a:srgbClr val="FF0000"/>
                </a:solidFill>
              </a:rPr>
              <a:t> Поиск метода 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 AUGUMNTED RESEARCH (HUMAN+AI),  Mimesis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4CD9B-D8A3-4B00-8B9D-846BCEABB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 – AUGMENTED GENERAL INTELLIGENT - 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896EDB-9676-4FEA-AA8C-E96CF51077A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https://youtu.be/T-w_5T-j-dA?si=IY0cdFylCPSKyzZY</a:t>
            </a:r>
            <a:endParaRPr lang="en-US" dirty="0"/>
          </a:p>
          <a:p>
            <a:r>
              <a:rPr lang="ru-RU" dirty="0"/>
              <a:t>Комбинированная, совместная работа – основная идея курса лекций компании </a:t>
            </a:r>
            <a:r>
              <a:rPr lang="en-US" dirty="0"/>
              <a:t>IBM</a:t>
            </a:r>
            <a:endParaRPr lang="ru-RU" dirty="0"/>
          </a:p>
          <a:p>
            <a:endParaRPr lang="ru-RU" dirty="0"/>
          </a:p>
          <a:p>
            <a:r>
              <a:rPr lang="ru-RU" dirty="0"/>
              <a:t>Работа на семинарах по курсу «Языковые модели» в тестовом режиме</a:t>
            </a:r>
            <a:endParaRPr lang="en-US" dirty="0"/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A8DC1A5-AF8F-4482-9431-18E41BCD8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АПРОБАЦИЯ МЕТОДА</a:t>
            </a:r>
            <a:endParaRPr lang="en-US" dirty="0"/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A3DC11-0C80-4781-9DD9-159B3A48523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Апробация метода комбинированного анализа</a:t>
            </a:r>
          </a:p>
          <a:p>
            <a:r>
              <a:rPr lang="ru-RU" b="0" i="0" dirty="0">
                <a:solidFill>
                  <a:srgbClr val="0070C0"/>
                </a:solidFill>
                <a:effectLst/>
                <a:latin typeface="FiraSans-Regular"/>
              </a:rPr>
              <a:t>Белозёрова Н. Н., </a:t>
            </a:r>
            <a:r>
              <a:rPr lang="ru-RU" b="0" i="0" dirty="0" err="1">
                <a:solidFill>
                  <a:srgbClr val="0070C0"/>
                </a:solidFill>
                <a:effectLst/>
                <a:latin typeface="FiraSans-Regular"/>
              </a:rPr>
              <a:t>Федюченко</a:t>
            </a:r>
            <a:r>
              <a:rPr lang="ru-RU" b="0" i="0" dirty="0">
                <a:solidFill>
                  <a:srgbClr val="0070C0"/>
                </a:solidFill>
                <a:effectLst/>
                <a:latin typeface="FiraSans-Regular"/>
              </a:rPr>
              <a:t> Л. Г. 2025. Этот вездесущий </a:t>
            </a:r>
            <a:r>
              <a:rPr lang="ru-RU" b="0" i="0" dirty="0" err="1">
                <a:solidFill>
                  <a:srgbClr val="0070C0"/>
                </a:solidFill>
                <a:effectLst/>
                <a:latin typeface="FiraSans-Regular"/>
              </a:rPr>
              <a:t>мимесис</a:t>
            </a:r>
            <a:r>
              <a:rPr lang="ru-RU" b="0" i="0" dirty="0">
                <a:solidFill>
                  <a:srgbClr val="0070C0"/>
                </a:solidFill>
                <a:effectLst/>
                <a:latin typeface="FiraSans-Regular"/>
              </a:rPr>
              <a:t>: «дополненный» анализ</a:t>
            </a:r>
            <a:r>
              <a:rPr lang="ru-RU" b="0" i="0" dirty="0">
                <a:solidFill>
                  <a:srgbClr val="333333"/>
                </a:solidFill>
                <a:effectLst/>
                <a:latin typeface="FiraSans-Regular"/>
              </a:rPr>
              <a:t> // Вестник Тюменского государственного университета. Гуманитарные исследования.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FiraSans-Regular"/>
              </a:rPr>
              <a:t>Humanitates</a:t>
            </a:r>
            <a:r>
              <a:rPr lang="ru-RU" b="0" i="0" dirty="0">
                <a:solidFill>
                  <a:srgbClr val="333333"/>
                </a:solidFill>
                <a:effectLst/>
                <a:latin typeface="FiraSans-Regular"/>
              </a:rPr>
              <a:t>. Том 11. № 4 (44). С. 6–20. https://doi.org/10.21684/2411-197X-2025-11-4-6-20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3541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297BF-86F4-4844-85AE-BD981C954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ГИПОТЕЗА:  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28AFCAFF-E4FC-402B-83E3-4EF14DAE2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dirty="0"/>
              <a:t>ЕСЛИ ПРИ ОБУЧЕНИИ МОДЕЛЕЙ ИСПОЛЬЗОВАЛИСЬ ЯЗЫКОВЫЕ ЕДИНИЦЫ,ТО ПРИ ГЕНЕРАЦИИ НОВОГО ТЕКСТА МОДЕЛЬ БУДЕТ ДЕЙСТВОВАТЬ НЕ ТОЛЬКО СОГЛАСНО МАТЕМАТИЧЕСКИМ ФОРМУЛАМ, ЛЕЖАЩИХ В ОСНОВЕ ЕЕ ФУНКЦИОНИРОВАНИЯ, НО И СОГЛАСНО МОДЕЛЯМ ФУНКЦИОНИРОВАНИЯ ЯЗЫКА И ЯЗЫКОВЫХ </a:t>
            </a:r>
            <a:r>
              <a:rPr lang="ru-RU" dirty="0" err="1"/>
              <a:t>ЕДИНИЦю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571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B43C58-991F-478E-86EE-BDB5D07BA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Первые  шаги в обосновании гипотезы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C24BB33-9AFF-4590-BF91-7ECAA160B5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2662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9185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0C94E6-33B4-4D32-B140-5C98BC60E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Первые результаты в обосновании  ГИПОТЕЗЫ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C599B9-AC18-4AC1-B5CF-B67E10C583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Статья</a:t>
            </a:r>
          </a:p>
          <a:p>
            <a:r>
              <a:rPr lang="ru-RU" dirty="0"/>
              <a:t> </a:t>
            </a:r>
            <a:r>
              <a:rPr lang="ru-RU" sz="1800" b="1" cap="all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Комбинированный анализ (</a:t>
            </a:r>
            <a:r>
              <a:rPr lang="ru-RU" sz="1800" b="1" cap="all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augumented</a:t>
            </a:r>
            <a:r>
              <a:rPr lang="ru-RU" sz="1800" b="1" cap="all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cap="all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analysis</a:t>
            </a:r>
            <a:r>
              <a:rPr lang="ru-RU" sz="1800" b="1" cap="all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использование инструментов больших языковых моделей для лингвистического исследования</a:t>
            </a:r>
          </a:p>
          <a:p>
            <a:endParaRPr lang="ru-RU" sz="1800" b="1" cap="al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cap="al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Авторы: Н.Н. Белозерова, ( магистранты) А.В. </a:t>
            </a:r>
            <a:r>
              <a:rPr lang="ru-RU" sz="1800" b="1" cap="all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Габриэлян</a:t>
            </a:r>
            <a:r>
              <a:rPr lang="ru-RU" sz="1800" b="1" cap="al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М.А. Воронков, П. </a:t>
            </a:r>
            <a:r>
              <a:rPr lang="ru-RU" sz="1800" b="1" cap="all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Зименс</a:t>
            </a:r>
            <a:endParaRPr lang="ru-RU" sz="1800" b="1" cap="all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b="1" cap="al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b="1" cap="all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Прошла рецензирование и рекомендована к внеочередной печати в </a:t>
            </a:r>
            <a:r>
              <a:rPr lang="ru-RU" sz="1800" b="1" cap="all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ВестникеТЮМГУ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702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BA909-C51B-432E-A675-E5883C3E1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Реализация ГИПОТЕЗЫ:  Разработка программы по </a:t>
            </a:r>
            <a:r>
              <a:rPr lang="ru-RU" sz="3200" b="1" dirty="0" err="1">
                <a:solidFill>
                  <a:srgbClr val="FF0000"/>
                </a:solidFill>
              </a:rPr>
              <a:t>СпецВО</a:t>
            </a:r>
            <a:r>
              <a:rPr lang="ru-RU" sz="3200" b="1" dirty="0">
                <a:solidFill>
                  <a:srgbClr val="FF0000"/>
                </a:solidFill>
              </a:rPr>
              <a:t> 45.04.02» Прикладная Лингвистика»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ED23D3B-CA3C-4950-B9C7-44D5BD163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1831433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D1946-D420-4511-90FC-7EB6A37DA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Реализация ГИПОТЕЗЫ:  Разработка программы по </a:t>
            </a:r>
            <a:r>
              <a:rPr lang="ru-RU" sz="3200" b="1" dirty="0" err="1">
                <a:solidFill>
                  <a:srgbClr val="FF0000"/>
                </a:solidFill>
              </a:rPr>
              <a:t>СпецВО</a:t>
            </a:r>
            <a:r>
              <a:rPr lang="ru-RU" sz="3200" b="1" dirty="0">
                <a:solidFill>
                  <a:srgbClr val="FF0000"/>
                </a:solidFill>
              </a:rPr>
              <a:t> 45.04.02» Прикладная Лингвистика»</a:t>
            </a:r>
            <a:endParaRPr lang="ru-RU" sz="32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1AC7A6F-E3C3-48E7-BDF5-D9E5B48B43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9964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4897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10916D-E35C-4EE2-9862-1D619A505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365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ИСПОЛЬЗОВАНИЕ КОМБИНИРОВАННОГО ПОДХОДА ПРИ РАЗРАБОТКЕ УЧЕБНОГО ПЛАНА И МОДУЛЕЙ УЧЕБНОГО ПРОЦЕССА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21EE610-2577-4ED9-9496-F65D2E9BD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30396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8263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C72CD8-37E4-4D20-B3A6-8F17FC8E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Межпрофессиональный</a:t>
            </a:r>
            <a:r>
              <a:rPr lang="ru-RU" sz="3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метакурс</a:t>
            </a:r>
            <a:r>
              <a:rPr lang="ru-RU" sz="3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«Цифровая семантика»</a:t>
            </a:r>
            <a:br>
              <a:rPr lang="ru-RU" sz="32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CD74DA-D3B8-4B10-891D-053A52CB4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Цель проекта</a:t>
            </a:r>
            <a:endParaRPr lang="ru-RU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Разработать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межпрофессиональный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метакурс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цифровой семантике для студентов лингвистических и филологических направлений, обеспечивающий универсальные навыки обработки и анализа языкового материала на любом языке и на любой стадии его развития с применением цифровых методов.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(Сформулировано 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Alice AI </a:t>
            </a:r>
            <a:r>
              <a:rPr lang="ru-RU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соответствие с </a:t>
            </a:r>
            <a:r>
              <a:rPr lang="ru-RU" sz="2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промптом</a:t>
            </a:r>
            <a:r>
              <a:rPr lang="en-US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4545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E8B3F-3B48-4BE8-BF36-8BCBA86C9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Межпрофессиональный</a:t>
            </a:r>
            <a:r>
              <a:rPr lang="ru-RU" sz="4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метакурс</a:t>
            </a:r>
            <a:r>
              <a:rPr lang="ru-RU" sz="4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«Цифровая семантика»</a:t>
            </a:r>
            <a:br>
              <a:rPr lang="ru-RU" sz="44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753ECE-0DAE-45E6-A6F9-815E9D560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2. Задачи курса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освоить методы цифровой обработки языковых данных независимо от языковой принадлежности и стадии развития языка;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изучить современные инструменты и технологии для семантического анализа текстов;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научить применять цифровые семантические методы для решения лингвистических задач;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сформировать компетенции по интерпретации и визуализации семантических данных.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(Сформулировано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Alice AI </a:t>
            </a:r>
            <a: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соответствие с </a:t>
            </a:r>
            <a:r>
              <a:rPr lang="ru-RU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промптом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7335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E9A19-C8DA-6E42-47CB-66D366827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Визуализация</a:t>
            </a:r>
            <a:r>
              <a:rPr lang="en-US" dirty="0"/>
              <a:t>:</a:t>
            </a:r>
            <a:r>
              <a:rPr lang="ru-RU" dirty="0"/>
              <a:t> </a:t>
            </a:r>
            <a:r>
              <a:rPr lang="en-US" dirty="0"/>
              <a:t>TIME-LINE</a:t>
            </a:r>
            <a:r>
              <a:rPr lang="ru-RU" dirty="0"/>
              <a:t> « Эволюция методов обучения грамматики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2DBB94D-76CF-3B78-259E-1C26DAED83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26832"/>
            <a:ext cx="10515600" cy="414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35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9BFBCF-ADFE-F1D4-71CD-CA9CDB72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TIME-LINE</a:t>
            </a:r>
            <a:r>
              <a:rPr lang="ru-RU" dirty="0"/>
              <a:t>- «Эволюция инструментов Анализа тональности текста»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0F3EC39-9008-2B67-5FBF-D1B388C40E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887" y="1825625"/>
            <a:ext cx="919622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82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1EE581-F969-1C42-8F18-7991AE937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MAP:</a:t>
            </a:r>
            <a:r>
              <a:rPr lang="ru-RU" dirty="0"/>
              <a:t> Научная и общественная деятельность </a:t>
            </a:r>
            <a:r>
              <a:rPr lang="ru-RU" dirty="0" err="1"/>
              <a:t>Ноэма</a:t>
            </a:r>
            <a:r>
              <a:rPr lang="ru-RU" dirty="0"/>
              <a:t> Хомского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C8A84BE-69D0-EE9A-54DA-28F7F21BFC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402" y="1825625"/>
            <a:ext cx="738719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194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EF4C4-1199-EC5F-A9AA-1E4FE0E4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MAP: </a:t>
            </a:r>
            <a:r>
              <a:rPr lang="ru-RU" dirty="0"/>
              <a:t>«</a:t>
            </a:r>
            <a:r>
              <a:rPr lang="en-US" dirty="0"/>
              <a:t>I HAVE A DREAM</a:t>
            </a:r>
            <a:r>
              <a:rPr lang="ru-RU" dirty="0"/>
              <a:t>» -</a:t>
            </a:r>
            <a:r>
              <a:rPr lang="en-US" dirty="0"/>
              <a:t> </a:t>
            </a:r>
            <a:r>
              <a:rPr lang="ru-RU" dirty="0"/>
              <a:t>метафорическая карта 6- го абзаца речи Мартина Лютера Кинга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1A63544-359D-9991-2B9F-12601071F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232" y="1825625"/>
            <a:ext cx="954553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96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EB6FE-25EE-61DA-1C70-24BAE530D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A10175-E7F3-4A90-58DF-DF745DD15C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23" y="1825625"/>
            <a:ext cx="99277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81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757152-EFD6-4A7B-847F-F693552D5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КОММЕНТАРИЙ К ГРАФАМ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6D66FA-FD3C-4207-8C32-3E49F9CF4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1.Студенты при работе с моделями </a:t>
            </a:r>
            <a:r>
              <a:rPr lang="en-US" dirty="0" err="1"/>
              <a:t>DeepSeek</a:t>
            </a:r>
            <a:r>
              <a:rPr lang="en-US" dirty="0"/>
              <a:t> R1, Perplexity AI </a:t>
            </a:r>
            <a:r>
              <a:rPr lang="ru-RU" dirty="0"/>
              <a:t>использовали три формата </a:t>
            </a:r>
            <a:r>
              <a:rPr lang="en-US" dirty="0"/>
              <a:t>Mermaid Graph: time-line, Centric Map, Knowledge Graph</a:t>
            </a:r>
          </a:p>
          <a:p>
            <a:r>
              <a:rPr lang="en-US" dirty="0"/>
              <a:t>2. </a:t>
            </a:r>
            <a:r>
              <a:rPr lang="ru-RU" dirty="0"/>
              <a:t>Второй обязательный этап – устный комментарий при презентации графа (например обзор теорий Хомского, цитирование текста при презентации графа «Сальери»</a:t>
            </a:r>
          </a:p>
          <a:p>
            <a:r>
              <a:rPr lang="ru-RU" dirty="0"/>
              <a:t>3. Можно использовать  в качестве </a:t>
            </a:r>
            <a:r>
              <a:rPr lang="ru-RU" dirty="0" err="1"/>
              <a:t>экзаменнационного</a:t>
            </a:r>
            <a:r>
              <a:rPr lang="ru-RU" dirty="0"/>
              <a:t> задания – предложить граф темы и попросить  прокомментировать его.</a:t>
            </a:r>
          </a:p>
        </p:txBody>
      </p:sp>
    </p:spTree>
    <p:extLst>
      <p:ext uri="{BB962C8B-B14F-4D97-AF65-F5344CB8AC3E}">
        <p14:creationId xmlns:p14="http://schemas.microsoft.com/office/powerpoint/2010/main" val="3774217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E19209-5473-426A-A42E-E83DF4CA6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Д</a:t>
            </a:r>
            <a:r>
              <a:rPr lang="en-US" b="1" dirty="0">
                <a:solidFill>
                  <a:srgbClr val="C00000"/>
                </a:solidFill>
              </a:rPr>
              <a:t>t</a:t>
            </a:r>
            <a:r>
              <a:rPr lang="ru-RU" b="1" dirty="0">
                <a:solidFill>
                  <a:srgbClr val="C00000"/>
                </a:solidFill>
              </a:rPr>
              <a:t>монстрация «семантически» цифровых  </a:t>
            </a:r>
            <a:r>
              <a:rPr lang="ru-RU" b="1" dirty="0" err="1">
                <a:solidFill>
                  <a:srgbClr val="C00000"/>
                </a:solidFill>
              </a:rPr>
              <a:t>ингструментов</a:t>
            </a:r>
            <a:r>
              <a:rPr lang="ru-RU" b="1" dirty="0">
                <a:solidFill>
                  <a:srgbClr val="C00000"/>
                </a:solidFill>
              </a:rPr>
              <a:t>: </a:t>
            </a:r>
            <a:r>
              <a:rPr lang="en-US" b="1" dirty="0">
                <a:solidFill>
                  <a:srgbClr val="C00000"/>
                </a:solidFill>
              </a:rPr>
              <a:t>Semantic annotation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6539F4B-5B51-49AC-9050-521F18CDC3D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43163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7028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6B9090-703E-4C17-BAA9-EFFD6C828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КВАЗИ –ЭКСПЕРИМЕНТ</a:t>
            </a:r>
            <a:br>
              <a:rPr lang="en-US" b="1" dirty="0"/>
            </a:br>
            <a:r>
              <a:rPr lang="ru-RU" b="1" dirty="0"/>
              <a:t>(</a:t>
            </a:r>
            <a:r>
              <a:rPr lang="en-US" b="1" dirty="0"/>
              <a:t>to go digital, To go analogue, to act as experts </a:t>
            </a:r>
            <a:r>
              <a:rPr lang="ru-RU" b="1" dirty="0"/>
              <a:t>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D0E7BB9-2356-4D73-89D7-DE655E4FC2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1331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7342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92FFA-D220-46B5-983D-002A16D49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/>
              <a:t>ПОВТОРЯЕМЫЙ КВАЗИ –ЭКСПЕРИМЕНТ</a:t>
            </a:r>
            <a:br>
              <a:rPr lang="en-US" sz="2800" b="1" dirty="0"/>
            </a:br>
            <a:r>
              <a:rPr lang="ru-RU" sz="2800" b="1" dirty="0"/>
              <a:t>(одно задание на всех, например определение тональности текста, время на выполнение- 30 </a:t>
            </a:r>
            <a:r>
              <a:rPr lang="ru-RU" sz="2800" b="1" dirty="0" err="1"/>
              <a:t>минут,мена</a:t>
            </a:r>
            <a:r>
              <a:rPr lang="ru-RU" sz="2800" b="1" dirty="0"/>
              <a:t> ролей на последующих занятиях   )</a:t>
            </a:r>
            <a:endParaRPr lang="ru-RU" sz="28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2796798-E8A5-4051-BC7B-635BAADA3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82461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100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85D26A3-EE10-FBB7-AA30-D48E5CB24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640080"/>
            <a:ext cx="6251110" cy="356616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400" dirty="0"/>
              <a:t>И ВСЕ-ТАКИ, МОЖНО? </a:t>
            </a:r>
            <a:br>
              <a:rPr lang="en-US" sz="5400" dirty="0"/>
            </a:br>
            <a:r>
              <a:rPr lang="en-US" sz="5400" dirty="0" err="1">
                <a:solidFill>
                  <a:srgbClr val="C00000"/>
                </a:solidFill>
              </a:rPr>
              <a:t>Эти</a:t>
            </a:r>
            <a:r>
              <a:rPr lang="en-US" sz="5400" dirty="0">
                <a:solidFill>
                  <a:srgbClr val="C00000"/>
                </a:solidFill>
              </a:rPr>
              <a:t> </a:t>
            </a:r>
            <a:r>
              <a:rPr lang="en-US" sz="5400" dirty="0" err="1">
                <a:solidFill>
                  <a:srgbClr val="C00000"/>
                </a:solidFill>
              </a:rPr>
              <a:t>модели</a:t>
            </a:r>
            <a:r>
              <a:rPr lang="en-US" sz="5400" dirty="0">
                <a:solidFill>
                  <a:srgbClr val="C00000"/>
                </a:solidFill>
              </a:rPr>
              <a:t> </a:t>
            </a:r>
            <a:r>
              <a:rPr lang="en-US" sz="5400" dirty="0" err="1">
                <a:solidFill>
                  <a:srgbClr val="C00000"/>
                </a:solidFill>
              </a:rPr>
              <a:t>такие</a:t>
            </a:r>
            <a:r>
              <a:rPr lang="en-US" sz="5400" dirty="0">
                <a:solidFill>
                  <a:srgbClr val="C00000"/>
                </a:solidFill>
              </a:rPr>
              <a:t> </a:t>
            </a:r>
            <a:r>
              <a:rPr lang="en-US" sz="5400" dirty="0" err="1">
                <a:solidFill>
                  <a:srgbClr val="C00000"/>
                </a:solidFill>
              </a:rPr>
              <a:t>классные</a:t>
            </a:r>
            <a:r>
              <a:rPr lang="en-US" sz="5400" dirty="0">
                <a:solidFill>
                  <a:srgbClr val="C00000"/>
                </a:solidFill>
              </a:rPr>
              <a:t>!</a:t>
            </a:r>
            <a:br>
              <a:rPr lang="ru-RU" sz="5400" dirty="0">
                <a:solidFill>
                  <a:srgbClr val="C00000"/>
                </a:solidFill>
              </a:rPr>
            </a:br>
            <a:br>
              <a:rPr lang="ru-RU" sz="5400" dirty="0">
                <a:solidFill>
                  <a:srgbClr val="C00000"/>
                </a:solidFill>
              </a:rPr>
            </a:br>
            <a:r>
              <a:rPr lang="ru-RU" sz="5400" dirty="0">
                <a:solidFill>
                  <a:srgbClr val="C00000"/>
                </a:solidFill>
              </a:rPr>
              <a:t>СПАСИБО ЗА ВНИМАНИЕ!</a:t>
            </a:r>
            <a:endParaRPr lang="en-US" sz="5400" dirty="0">
              <a:solidFill>
                <a:srgbClr val="C00000"/>
              </a:solidFill>
            </a:endParaRPr>
          </a:p>
        </p:txBody>
      </p:sp>
      <p:pic>
        <p:nvPicPr>
          <p:cNvPr id="8" name="Объект 7" descr="Изображение выглядит как текст, одежда, челове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59934C1E-6888-841D-2D31-BC1D4FD599A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086" r="-1" b="16084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Объект 7" descr="Изображение выглядит как текст, одежда, человек, мультфильм&#10;&#10;Автоматически созданное описание">
            <a:extLst>
              <a:ext uri="{FF2B5EF4-FFF2-40B4-BE49-F238E27FC236}">
                <a16:creationId xmlns:a16="http://schemas.microsoft.com/office/drawing/2014/main" id="{DFC2A21E-4874-4FA8-AF76-3691747A16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6" r="-1" b="16084"/>
          <a:stretch/>
        </p:blipFill>
        <p:spPr>
          <a:xfrm>
            <a:off x="0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722599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1267</Words>
  <Application>Microsoft Office PowerPoint</Application>
  <PresentationFormat>Широкоэкранный</PresentationFormat>
  <Paragraphs>143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FiraSans-Regular</vt:lpstr>
      <vt:lpstr>Symbol</vt:lpstr>
      <vt:lpstr>Times New Roman</vt:lpstr>
      <vt:lpstr>Тема Office</vt:lpstr>
      <vt:lpstr>РАЗРАБОТКА МЕЖПРЕДМЕТНОГО КУРСА ПО ЦИФРОВОЙ СЕМАНТИКИ</vt:lpstr>
      <vt:lpstr>ПОСТАНОВКА ПРОБЛЕМЫ  2023 год</vt:lpstr>
      <vt:lpstr>Я ПИШУ КУРСОВУЮ РАБОТУ</vt:lpstr>
      <vt:lpstr>OOPS!ПОСТАНОВКАП  ЗА ЧТО ?</vt:lpstr>
      <vt:lpstr>Реакция научного руководителя</vt:lpstr>
      <vt:lpstr>ПОСТАНОВКА ПРОБЛЕМЫ  2023 год</vt:lpstr>
      <vt:lpstr>ПОСТАНОВКА ПРОБЛЕМЫ  2023 год</vt:lpstr>
      <vt:lpstr>РЕШЕНИЕ ПРОБЛЕМЫ.  Концептуализация И АНАЛИТИКА</vt:lpstr>
      <vt:lpstr>РЕШЕНИЕ ПРОБЛЕМЫ: Концептуализация  АНАЛИТИКА И РЕАЛИЗАЦИЯ</vt:lpstr>
      <vt:lpstr>Решение проблем: Поиск метода :  AUGUMNTED RESEARCH (HUMAN+AI),  Mimesis </vt:lpstr>
      <vt:lpstr>ГИПОТЕЗА:  </vt:lpstr>
      <vt:lpstr>Первые  шаги в обосновании гипотезы</vt:lpstr>
      <vt:lpstr>Первые результаты в обосновании  ГИПОТЕЗЫ</vt:lpstr>
      <vt:lpstr>Реализация ГИПОТЕЗЫ:  Разработка программы по СпецВО 45.04.02» Прикладная Лингвистика»</vt:lpstr>
      <vt:lpstr>Реализация ГИПОТЕЗЫ:  Разработка программы по СпецВО 45.04.02» Прикладная Лингвистика»</vt:lpstr>
      <vt:lpstr>ИСПОЛЬЗОВАНИЕ КОМБИНИРОВАННОГО ПОДХОДА ПРИ РАЗРАБОТКЕ УЧЕБНОГО ПЛАНА И МОДУЛЕЙ УЧЕБНОГО ПРОЦЕССА</vt:lpstr>
      <vt:lpstr>Межпрофессиональный метакурс «Цифровая семантика» </vt:lpstr>
      <vt:lpstr>Межпрофессиональный метакурс «Цифровая семантика» </vt:lpstr>
      <vt:lpstr>Визуализация: TIME-LINE « Эволюция методов обучения грамматики</vt:lpstr>
      <vt:lpstr>TIME-LINE- «Эволюция инструментов Анализа тональности текста»</vt:lpstr>
      <vt:lpstr>MAP: Научная и общественная деятельность Ноэма Хомского</vt:lpstr>
      <vt:lpstr>MAP: «I HAVE A DREAM» - метафорическая карта 6- го абзаца речи Мартина Лютера Кинга</vt:lpstr>
      <vt:lpstr> </vt:lpstr>
      <vt:lpstr>КОММЕНТАРИЙ К ГРАФАМ</vt:lpstr>
      <vt:lpstr>Дtмонстрация «семантически» цифровых  ингструментов: Semantic annotation</vt:lpstr>
      <vt:lpstr>КВАЗИ –ЭКСПЕРИМЕНТ (to go digital, To go analogue, to act as experts )</vt:lpstr>
      <vt:lpstr>ПОВТОРЯЕМЫЙ КВАЗИ –ЭКСПЕРИМЕНТ (одно задание на всех, например определение тональности текста, время на выполнение- 30 минут,мена ролей на последующих занятиях   )</vt:lpstr>
      <vt:lpstr>И ВСЕ-ТАКИ, МОЖНО?  Эти модели такие классные!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РАЗРАБОТКА МЕЖПРЕДМЕТНОГО КУРСА ПО ЦИФРОВОЙ СЕМАНТИКИ</dc:title>
  <dc:creator>Белозёрова Наталья Николаевна</dc:creator>
  <cp:lastModifiedBy>Белозёрова Наталья Николаевна</cp:lastModifiedBy>
  <cp:revision>38</cp:revision>
  <dcterms:created xsi:type="dcterms:W3CDTF">2026-06-19T10:36:33Z</dcterms:created>
  <dcterms:modified xsi:type="dcterms:W3CDTF">2026-06-26T08:46:28Z</dcterms:modified>
</cp:coreProperties>
</file>